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4"/>
  </p:sldMasterIdLst>
  <p:notesMasterIdLst>
    <p:notesMasterId r:id="rId6"/>
  </p:notes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969" autoAdjust="0"/>
    <p:restoredTop sz="94660"/>
  </p:normalViewPr>
  <p:slideViewPr>
    <p:cSldViewPr snapToGrid="0">
      <p:cViewPr>
        <p:scale>
          <a:sx n="81" d="100"/>
          <a:sy n="81" d="100"/>
        </p:scale>
        <p:origin x="250" y="-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224D94-F62A-41EA-8576-46D5CA3C60CF}" type="doc">
      <dgm:prSet loTypeId="urn:microsoft.com/office/officeart/2005/8/layout/chevron1" loCatId="process" qsTypeId="urn:microsoft.com/office/officeart/2005/8/quickstyle/simple4" qsCatId="simple" csTypeId="urn:microsoft.com/office/officeart/2005/8/colors/accent1_5" csCatId="accent1" phldr="1"/>
      <dgm:spPr/>
    </dgm:pt>
    <dgm:pt modelId="{5913C2EA-EC47-4BA6-978E-957F3FD46BE6}">
      <dgm:prSet phldrT="[Text]"/>
      <dgm:spPr/>
      <dgm:t>
        <a:bodyPr/>
        <a:lstStyle/>
        <a:p>
          <a:r>
            <a:rPr lang="en-IE" dirty="0" smtClean="0"/>
            <a:t>Autumn 2020</a:t>
          </a:r>
          <a:endParaRPr lang="en-US" dirty="0">
            <a:latin typeface="Century Gothic"/>
          </a:endParaRPr>
        </a:p>
      </dgm:t>
    </dgm:pt>
    <dgm:pt modelId="{6D1D58BD-72C0-4FD8-A972-776372E0284C}" type="parTrans" cxnId="{892B03D6-91A5-4FAA-9598-1C92941BBAC3}">
      <dgm:prSet/>
      <dgm:spPr/>
      <dgm:t>
        <a:bodyPr/>
        <a:lstStyle/>
        <a:p>
          <a:endParaRPr lang="en-US"/>
        </a:p>
      </dgm:t>
    </dgm:pt>
    <dgm:pt modelId="{6193B906-F4AD-4581-8E9E-50C17389C3BF}" type="sibTrans" cxnId="{892B03D6-91A5-4FAA-9598-1C92941BBAC3}">
      <dgm:prSet/>
      <dgm:spPr/>
      <dgm:t>
        <a:bodyPr/>
        <a:lstStyle/>
        <a:p>
          <a:endParaRPr lang="en-US"/>
        </a:p>
      </dgm:t>
    </dgm:pt>
    <dgm:pt modelId="{72F17CAC-1C7F-4930-9E19-1F3BF59FE5C4}">
      <dgm:prSet phldrT="[Text]"/>
      <dgm:spPr>
        <a:xfrm rot="17700000">
          <a:off x="2153288" y="1339948"/>
          <a:ext cx="1022729" cy="492876"/>
        </a:xfrm>
      </dgm:spPr>
      <dgm:t>
        <a:bodyPr/>
        <a:lstStyle/>
        <a:p>
          <a:r>
            <a:rPr lang="en-US" dirty="0" smtClean="0">
              <a:latin typeface="Calibri"/>
              <a:ea typeface="+mn-ea"/>
              <a:cs typeface="+mn-cs"/>
            </a:rPr>
            <a:t>Autumn/Winter 2020</a:t>
          </a:r>
          <a:endParaRPr lang="en-US" dirty="0">
            <a:latin typeface="Calibri"/>
            <a:ea typeface="+mn-ea"/>
            <a:cs typeface="+mn-cs"/>
          </a:endParaRPr>
        </a:p>
      </dgm:t>
    </dgm:pt>
    <dgm:pt modelId="{8976591B-717E-41D3-AD4A-CFC1355538E0}" type="parTrans" cxnId="{FD9F1F95-3735-4AE4-A21B-787F6F65B5C3}">
      <dgm:prSet/>
      <dgm:spPr/>
      <dgm:t>
        <a:bodyPr/>
        <a:lstStyle/>
        <a:p>
          <a:endParaRPr lang="en-US"/>
        </a:p>
      </dgm:t>
    </dgm:pt>
    <dgm:pt modelId="{AD059E78-65D4-4D65-9648-8FB948D5E406}" type="sibTrans" cxnId="{FD9F1F95-3735-4AE4-A21B-787F6F65B5C3}">
      <dgm:prSet/>
      <dgm:spPr/>
      <dgm:t>
        <a:bodyPr/>
        <a:lstStyle/>
        <a:p>
          <a:endParaRPr lang="en-US"/>
        </a:p>
      </dgm:t>
    </dgm:pt>
    <dgm:pt modelId="{D939802B-FE52-4388-BE4C-39B4C0B339D6}">
      <dgm:prSet phldrT="[Text]"/>
      <dgm:spPr>
        <a:xfrm rot="17700000">
          <a:off x="2242314" y="2802844"/>
          <a:ext cx="884708" cy="426573"/>
        </a:xfrm>
      </dgm:spPr>
      <dgm:t>
        <a:bodyPr/>
        <a:lstStyle/>
        <a:p>
          <a:r>
            <a:rPr lang="en-IE" smtClean="0">
              <a:latin typeface="Calibri" pitchFamily="34" charset="0"/>
            </a:rPr>
            <a:t>Commence Construction</a:t>
          </a:r>
          <a:r>
            <a:rPr lang="en-IE" dirty="0" smtClean="0">
              <a:latin typeface="Calibri" pitchFamily="34" charset="0"/>
            </a:rPr>
            <a:t>	</a:t>
          </a:r>
          <a:endParaRPr lang="en-US" dirty="0">
            <a:latin typeface="Calibri" pitchFamily="34" charset="0"/>
            <a:ea typeface="+mn-ea"/>
            <a:cs typeface="+mn-cs"/>
          </a:endParaRPr>
        </a:p>
      </dgm:t>
    </dgm:pt>
    <dgm:pt modelId="{0772681E-2726-4046-98E1-6CB97FE6DD05}" type="parTrans" cxnId="{6B44F2BD-4740-4527-A9E4-31AFE38E35F9}">
      <dgm:prSet/>
      <dgm:spPr/>
      <dgm:t>
        <a:bodyPr/>
        <a:lstStyle/>
        <a:p>
          <a:endParaRPr lang="en-US"/>
        </a:p>
      </dgm:t>
    </dgm:pt>
    <dgm:pt modelId="{0EA92391-16E1-4A68-A41D-4FF6500558BA}" type="sibTrans" cxnId="{6B44F2BD-4740-4527-A9E4-31AFE38E35F9}">
      <dgm:prSet/>
      <dgm:spPr/>
      <dgm:t>
        <a:bodyPr/>
        <a:lstStyle/>
        <a:p>
          <a:endParaRPr lang="en-US"/>
        </a:p>
      </dgm:t>
    </dgm:pt>
    <dgm:pt modelId="{9FFAEF31-45DC-4537-B54C-6F3884D676F2}">
      <dgm:prSet phldrT="[Text]"/>
      <dgm:spPr/>
      <dgm:t>
        <a:bodyPr/>
        <a:lstStyle/>
        <a:p>
          <a:r>
            <a:rPr lang="en-US" dirty="0" smtClean="0">
              <a:latin typeface="Calibri"/>
              <a:ea typeface="+mn-ea"/>
              <a:cs typeface="+mn-cs"/>
            </a:rPr>
            <a:t>Tendering Process	</a:t>
          </a:r>
          <a:endParaRPr lang="en-US" dirty="0">
            <a:latin typeface="Calibri" pitchFamily="34" charset="0"/>
          </a:endParaRPr>
        </a:p>
      </dgm:t>
    </dgm:pt>
    <dgm:pt modelId="{239D583B-F203-48CF-BFBC-70AC1C636364}" type="parTrans" cxnId="{01DEDA8F-052E-42C1-A0F2-E6999A262E3E}">
      <dgm:prSet/>
      <dgm:spPr/>
      <dgm:t>
        <a:bodyPr/>
        <a:lstStyle/>
        <a:p>
          <a:endParaRPr lang="en-IE"/>
        </a:p>
      </dgm:t>
    </dgm:pt>
    <dgm:pt modelId="{01107A73-4519-4A9A-A1CD-FE52F762C795}" type="sibTrans" cxnId="{01DEDA8F-052E-42C1-A0F2-E6999A262E3E}">
      <dgm:prSet/>
      <dgm:spPr/>
      <dgm:t>
        <a:bodyPr/>
        <a:lstStyle/>
        <a:p>
          <a:endParaRPr lang="en-IE"/>
        </a:p>
      </dgm:t>
    </dgm:pt>
    <dgm:pt modelId="{A52D361C-145E-4E91-BFCD-A9A646B9FAB9}">
      <dgm:prSet phldrT="[Text]"/>
      <dgm:spPr/>
      <dgm:t>
        <a:bodyPr/>
        <a:lstStyle/>
        <a:p>
          <a:r>
            <a:rPr lang="en-US" dirty="0" smtClean="0">
              <a:latin typeface="Century Gothic"/>
            </a:rPr>
            <a:t>December  2019                            </a:t>
          </a:r>
          <a:endParaRPr lang="en-US" dirty="0">
            <a:latin typeface="Century Gothic"/>
          </a:endParaRPr>
        </a:p>
      </dgm:t>
    </dgm:pt>
    <dgm:pt modelId="{239EF074-0A3F-402C-B1AB-245DB9CC421A}" type="parTrans" cxnId="{FBA2B55C-38CD-41C6-BA7A-F67B9F4015D3}">
      <dgm:prSet/>
      <dgm:spPr/>
      <dgm:t>
        <a:bodyPr/>
        <a:lstStyle/>
        <a:p>
          <a:endParaRPr lang="en-IE"/>
        </a:p>
      </dgm:t>
    </dgm:pt>
    <dgm:pt modelId="{83E60D86-24ED-41CC-8465-D99656DE1016}" type="sibTrans" cxnId="{FBA2B55C-38CD-41C6-BA7A-F67B9F4015D3}">
      <dgm:prSet/>
      <dgm:spPr/>
      <dgm:t>
        <a:bodyPr/>
        <a:lstStyle/>
        <a:p>
          <a:endParaRPr lang="en-IE"/>
        </a:p>
      </dgm:t>
    </dgm:pt>
    <dgm:pt modelId="{98FC7E72-A82D-4180-BECA-5438794B0C9E}">
      <dgm:prSet/>
      <dgm:spPr/>
      <dgm:t>
        <a:bodyPr/>
        <a:lstStyle/>
        <a:p>
          <a:r>
            <a:rPr lang="en-IE" dirty="0" smtClean="0">
              <a:latin typeface="Calibri" pitchFamily="34" charset="0"/>
            </a:rPr>
            <a:t>Statutory Planning Approval		</a:t>
          </a:r>
          <a:endParaRPr lang="en-IE" dirty="0">
            <a:latin typeface="Calibri" pitchFamily="34" charset="0"/>
          </a:endParaRPr>
        </a:p>
      </dgm:t>
    </dgm:pt>
    <dgm:pt modelId="{8080B3FB-C7A1-4DD5-BE84-F71D885EB36A}" type="parTrans" cxnId="{EDD1D176-17DC-407E-BD91-C2C745E5448B}">
      <dgm:prSet/>
      <dgm:spPr/>
      <dgm:t>
        <a:bodyPr/>
        <a:lstStyle/>
        <a:p>
          <a:endParaRPr lang="en-IE"/>
        </a:p>
      </dgm:t>
    </dgm:pt>
    <dgm:pt modelId="{297A86FB-3545-4DB5-9188-3AAFFF3F312E}" type="sibTrans" cxnId="{EDD1D176-17DC-407E-BD91-C2C745E5448B}">
      <dgm:prSet/>
      <dgm:spPr/>
      <dgm:t>
        <a:bodyPr/>
        <a:lstStyle/>
        <a:p>
          <a:endParaRPr lang="en-IE"/>
        </a:p>
      </dgm:t>
    </dgm:pt>
    <dgm:pt modelId="{BEBBA16E-6526-4D1B-B2A2-10FBAE1323A0}">
      <dgm:prSet phldrT="[Text]"/>
      <dgm:spPr>
        <a:xfrm rot="17700000">
          <a:off x="2242314" y="2802844"/>
          <a:ext cx="884708" cy="426573"/>
        </a:xfrm>
      </dgm:spPr>
      <dgm:t>
        <a:bodyPr/>
        <a:lstStyle/>
        <a:p>
          <a:endParaRPr lang="en-US" dirty="0">
            <a:latin typeface="Calibri" pitchFamily="34" charset="0"/>
            <a:ea typeface="+mn-ea"/>
            <a:cs typeface="+mn-cs"/>
          </a:endParaRPr>
        </a:p>
      </dgm:t>
    </dgm:pt>
    <dgm:pt modelId="{E0824641-B629-45CE-962E-8AE25630AD83}" type="parTrans" cxnId="{47B757BE-9F70-4627-AE0E-3B36CC7FA8C7}">
      <dgm:prSet/>
      <dgm:spPr/>
      <dgm:t>
        <a:bodyPr/>
        <a:lstStyle/>
        <a:p>
          <a:endParaRPr lang="en-IE"/>
        </a:p>
      </dgm:t>
    </dgm:pt>
    <dgm:pt modelId="{1A00097C-38A5-4114-B140-A46621443957}" type="sibTrans" cxnId="{47B757BE-9F70-4627-AE0E-3B36CC7FA8C7}">
      <dgm:prSet/>
      <dgm:spPr/>
      <dgm:t>
        <a:bodyPr/>
        <a:lstStyle/>
        <a:p>
          <a:endParaRPr lang="en-IE"/>
        </a:p>
      </dgm:t>
    </dgm:pt>
    <dgm:pt modelId="{767F2006-D279-4369-849E-C84C8D176B98}" type="pres">
      <dgm:prSet presAssocID="{66224D94-F62A-41EA-8576-46D5CA3C60CF}" presName="Name0" presStyleCnt="0">
        <dgm:presLayoutVars>
          <dgm:dir/>
          <dgm:animLvl val="lvl"/>
          <dgm:resizeHandles val="exact"/>
        </dgm:presLayoutVars>
      </dgm:prSet>
      <dgm:spPr/>
    </dgm:pt>
    <dgm:pt modelId="{B91CCD46-C504-42C6-8EB4-C3DE466187F0}" type="pres">
      <dgm:prSet presAssocID="{A52D361C-145E-4E91-BFCD-A9A646B9FAB9}" presName="composite" presStyleCnt="0"/>
      <dgm:spPr/>
    </dgm:pt>
    <dgm:pt modelId="{31D81686-1219-41CE-B12C-FE60D1F51ABF}" type="pres">
      <dgm:prSet presAssocID="{A52D361C-145E-4E91-BFCD-A9A646B9FAB9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144B57AA-BDB0-4DB2-95D9-69FCE8F85F2E}" type="pres">
      <dgm:prSet presAssocID="{A52D361C-145E-4E91-BFCD-A9A646B9FAB9}" presName="desTx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BC01FE11-BDFA-4CE9-B8EE-7D8F979F80EB}" type="pres">
      <dgm:prSet presAssocID="{83E60D86-24ED-41CC-8465-D99656DE1016}" presName="space" presStyleCnt="0"/>
      <dgm:spPr/>
    </dgm:pt>
    <dgm:pt modelId="{46F1B564-5BA3-49D1-B7B6-39DED4A2EF71}" type="pres">
      <dgm:prSet presAssocID="{5913C2EA-EC47-4BA6-978E-957F3FD46BE6}" presName="composite" presStyleCnt="0"/>
      <dgm:spPr/>
    </dgm:pt>
    <dgm:pt modelId="{ADE2F27E-6741-44AF-9B5B-55E70DF92333}" type="pres">
      <dgm:prSet presAssocID="{5913C2EA-EC47-4BA6-978E-957F3FD46BE6}" presName="parTx" presStyleLbl="node1" presStyleIdx="1" presStyleCnt="3" custLinFactNeighborX="320" custLinFactNeighborY="-394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33632923-B5CC-4012-9230-E80CD1357A89}" type="pres">
      <dgm:prSet presAssocID="{5913C2EA-EC47-4BA6-978E-957F3FD46BE6}" presName="desTx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65A6E976-807F-40B6-97A8-C0354385BAC8}" type="pres">
      <dgm:prSet presAssocID="{6193B906-F4AD-4581-8E9E-50C17389C3BF}" presName="space" presStyleCnt="0"/>
      <dgm:spPr/>
    </dgm:pt>
    <dgm:pt modelId="{B983423F-2215-4522-AEAB-F4C6E947CD3F}" type="pres">
      <dgm:prSet presAssocID="{72F17CAC-1C7F-4930-9E19-1F3BF59FE5C4}" presName="composite" presStyleCnt="0"/>
      <dgm:spPr/>
    </dgm:pt>
    <dgm:pt modelId="{140214F8-1F22-46EC-85BD-346BED084889}" type="pres">
      <dgm:prSet presAssocID="{72F17CAC-1C7F-4930-9E19-1F3BF59FE5C4}" presName="par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3BEBCDC4-1F5B-438E-ACB1-712010A3AF47}" type="pres">
      <dgm:prSet presAssocID="{72F17CAC-1C7F-4930-9E19-1F3BF59FE5C4}" presName="desTx" presStyleLbl="revTx" presStyleIdx="2" presStyleCnt="3" custAng="0" custScaleY="99540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</dgm:ptLst>
  <dgm:cxnLst>
    <dgm:cxn modelId="{FBA2B55C-38CD-41C6-BA7A-F67B9F4015D3}" srcId="{66224D94-F62A-41EA-8576-46D5CA3C60CF}" destId="{A52D361C-145E-4E91-BFCD-A9A646B9FAB9}" srcOrd="0" destOrd="0" parTransId="{239EF074-0A3F-402C-B1AB-245DB9CC421A}" sibTransId="{83E60D86-24ED-41CC-8465-D99656DE1016}"/>
    <dgm:cxn modelId="{49CE9414-779F-4BB0-ACE7-B57B418D284A}" type="presOf" srcId="{9FFAEF31-45DC-4537-B54C-6F3884D676F2}" destId="{33632923-B5CC-4012-9230-E80CD1357A89}" srcOrd="0" destOrd="0" presId="urn:microsoft.com/office/officeart/2005/8/layout/chevron1"/>
    <dgm:cxn modelId="{E3A7964F-DFD0-4F9D-A7DE-6069E857A16C}" type="presOf" srcId="{72F17CAC-1C7F-4930-9E19-1F3BF59FE5C4}" destId="{140214F8-1F22-46EC-85BD-346BED084889}" srcOrd="0" destOrd="0" presId="urn:microsoft.com/office/officeart/2005/8/layout/chevron1"/>
    <dgm:cxn modelId="{47B757BE-9F70-4627-AE0E-3B36CC7FA8C7}" srcId="{72F17CAC-1C7F-4930-9E19-1F3BF59FE5C4}" destId="{BEBBA16E-6526-4D1B-B2A2-10FBAE1323A0}" srcOrd="1" destOrd="0" parTransId="{E0824641-B629-45CE-962E-8AE25630AD83}" sibTransId="{1A00097C-38A5-4114-B140-A46621443957}"/>
    <dgm:cxn modelId="{6FBDFC00-E1B2-483C-925D-7E7E89EB5967}" type="presOf" srcId="{66224D94-F62A-41EA-8576-46D5CA3C60CF}" destId="{767F2006-D279-4369-849E-C84C8D176B98}" srcOrd="0" destOrd="0" presId="urn:microsoft.com/office/officeart/2005/8/layout/chevron1"/>
    <dgm:cxn modelId="{892B03D6-91A5-4FAA-9598-1C92941BBAC3}" srcId="{66224D94-F62A-41EA-8576-46D5CA3C60CF}" destId="{5913C2EA-EC47-4BA6-978E-957F3FD46BE6}" srcOrd="1" destOrd="0" parTransId="{6D1D58BD-72C0-4FD8-A972-776372E0284C}" sibTransId="{6193B906-F4AD-4581-8E9E-50C17389C3BF}"/>
    <dgm:cxn modelId="{EDD1D176-17DC-407E-BD91-C2C745E5448B}" srcId="{A52D361C-145E-4E91-BFCD-A9A646B9FAB9}" destId="{98FC7E72-A82D-4180-BECA-5438794B0C9E}" srcOrd="0" destOrd="0" parTransId="{8080B3FB-C7A1-4DD5-BE84-F71D885EB36A}" sibTransId="{297A86FB-3545-4DB5-9188-3AAFFF3F312E}"/>
    <dgm:cxn modelId="{87F9905E-183A-4E26-9BF5-C4F59EA206AC}" type="presOf" srcId="{BEBBA16E-6526-4D1B-B2A2-10FBAE1323A0}" destId="{3BEBCDC4-1F5B-438E-ACB1-712010A3AF47}" srcOrd="0" destOrd="1" presId="urn:microsoft.com/office/officeart/2005/8/layout/chevron1"/>
    <dgm:cxn modelId="{6B44F2BD-4740-4527-A9E4-31AFE38E35F9}" srcId="{72F17CAC-1C7F-4930-9E19-1F3BF59FE5C4}" destId="{D939802B-FE52-4388-BE4C-39B4C0B339D6}" srcOrd="0" destOrd="0" parTransId="{0772681E-2726-4046-98E1-6CB97FE6DD05}" sibTransId="{0EA92391-16E1-4A68-A41D-4FF6500558BA}"/>
    <dgm:cxn modelId="{75FFBF6C-69DA-4781-8D25-23E709E6B75C}" type="presOf" srcId="{A52D361C-145E-4E91-BFCD-A9A646B9FAB9}" destId="{31D81686-1219-41CE-B12C-FE60D1F51ABF}" srcOrd="0" destOrd="0" presId="urn:microsoft.com/office/officeart/2005/8/layout/chevron1"/>
    <dgm:cxn modelId="{1A1BFD49-7D24-4D40-8F48-7641F78F25BF}" type="presOf" srcId="{5913C2EA-EC47-4BA6-978E-957F3FD46BE6}" destId="{ADE2F27E-6741-44AF-9B5B-55E70DF92333}" srcOrd="0" destOrd="0" presId="urn:microsoft.com/office/officeart/2005/8/layout/chevron1"/>
    <dgm:cxn modelId="{01DEDA8F-052E-42C1-A0F2-E6999A262E3E}" srcId="{5913C2EA-EC47-4BA6-978E-957F3FD46BE6}" destId="{9FFAEF31-45DC-4537-B54C-6F3884D676F2}" srcOrd="0" destOrd="0" parTransId="{239D583B-F203-48CF-BFBC-70AC1C636364}" sibTransId="{01107A73-4519-4A9A-A1CD-FE52F762C795}"/>
    <dgm:cxn modelId="{FD9F1F95-3735-4AE4-A21B-787F6F65B5C3}" srcId="{66224D94-F62A-41EA-8576-46D5CA3C60CF}" destId="{72F17CAC-1C7F-4930-9E19-1F3BF59FE5C4}" srcOrd="2" destOrd="0" parTransId="{8976591B-717E-41D3-AD4A-CFC1355538E0}" sibTransId="{AD059E78-65D4-4D65-9648-8FB948D5E406}"/>
    <dgm:cxn modelId="{833F9F1D-1C7F-498F-8945-D1F145325E3B}" type="presOf" srcId="{D939802B-FE52-4388-BE4C-39B4C0B339D6}" destId="{3BEBCDC4-1F5B-438E-ACB1-712010A3AF47}" srcOrd="0" destOrd="0" presId="urn:microsoft.com/office/officeart/2005/8/layout/chevron1"/>
    <dgm:cxn modelId="{64CC464E-B6F6-4B46-940F-7949999B6CEC}" type="presOf" srcId="{98FC7E72-A82D-4180-BECA-5438794B0C9E}" destId="{144B57AA-BDB0-4DB2-95D9-69FCE8F85F2E}" srcOrd="0" destOrd="0" presId="urn:microsoft.com/office/officeart/2005/8/layout/chevron1"/>
    <dgm:cxn modelId="{4BECE03F-5021-4137-8656-E1CC2BC059DD}" type="presParOf" srcId="{767F2006-D279-4369-849E-C84C8D176B98}" destId="{B91CCD46-C504-42C6-8EB4-C3DE466187F0}" srcOrd="0" destOrd="0" presId="urn:microsoft.com/office/officeart/2005/8/layout/chevron1"/>
    <dgm:cxn modelId="{6F3CAE74-2564-4603-A895-EBF7726CD954}" type="presParOf" srcId="{B91CCD46-C504-42C6-8EB4-C3DE466187F0}" destId="{31D81686-1219-41CE-B12C-FE60D1F51ABF}" srcOrd="0" destOrd="0" presId="urn:microsoft.com/office/officeart/2005/8/layout/chevron1"/>
    <dgm:cxn modelId="{70670929-2714-4334-810C-FE2138188818}" type="presParOf" srcId="{B91CCD46-C504-42C6-8EB4-C3DE466187F0}" destId="{144B57AA-BDB0-4DB2-95D9-69FCE8F85F2E}" srcOrd="1" destOrd="0" presId="urn:microsoft.com/office/officeart/2005/8/layout/chevron1"/>
    <dgm:cxn modelId="{410AA32D-A965-4EB9-A8B8-1C1F9A41C4CB}" type="presParOf" srcId="{767F2006-D279-4369-849E-C84C8D176B98}" destId="{BC01FE11-BDFA-4CE9-B8EE-7D8F979F80EB}" srcOrd="1" destOrd="0" presId="urn:microsoft.com/office/officeart/2005/8/layout/chevron1"/>
    <dgm:cxn modelId="{E8D85FAD-D2D1-461E-822D-AFBDFF2ECA86}" type="presParOf" srcId="{767F2006-D279-4369-849E-C84C8D176B98}" destId="{46F1B564-5BA3-49D1-B7B6-39DED4A2EF71}" srcOrd="2" destOrd="0" presId="urn:microsoft.com/office/officeart/2005/8/layout/chevron1"/>
    <dgm:cxn modelId="{030F9EF6-5080-4C70-B02C-974B0DDF5CA8}" type="presParOf" srcId="{46F1B564-5BA3-49D1-B7B6-39DED4A2EF71}" destId="{ADE2F27E-6741-44AF-9B5B-55E70DF92333}" srcOrd="0" destOrd="0" presId="urn:microsoft.com/office/officeart/2005/8/layout/chevron1"/>
    <dgm:cxn modelId="{DAB3E3BF-2690-491B-92E3-EC168A7B867D}" type="presParOf" srcId="{46F1B564-5BA3-49D1-B7B6-39DED4A2EF71}" destId="{33632923-B5CC-4012-9230-E80CD1357A89}" srcOrd="1" destOrd="0" presId="urn:microsoft.com/office/officeart/2005/8/layout/chevron1"/>
    <dgm:cxn modelId="{6701F1DB-AB01-416F-AAB7-77584781E795}" type="presParOf" srcId="{767F2006-D279-4369-849E-C84C8D176B98}" destId="{65A6E976-807F-40B6-97A8-C0354385BAC8}" srcOrd="3" destOrd="0" presId="urn:microsoft.com/office/officeart/2005/8/layout/chevron1"/>
    <dgm:cxn modelId="{D93F0379-472A-45DA-BC04-6B42910802BA}" type="presParOf" srcId="{767F2006-D279-4369-849E-C84C8D176B98}" destId="{B983423F-2215-4522-AEAB-F4C6E947CD3F}" srcOrd="4" destOrd="0" presId="urn:microsoft.com/office/officeart/2005/8/layout/chevron1"/>
    <dgm:cxn modelId="{318B143B-9983-4E69-8028-A11BE67149DF}" type="presParOf" srcId="{B983423F-2215-4522-AEAB-F4C6E947CD3F}" destId="{140214F8-1F22-46EC-85BD-346BED084889}" srcOrd="0" destOrd="0" presId="urn:microsoft.com/office/officeart/2005/8/layout/chevron1"/>
    <dgm:cxn modelId="{1122A226-08EA-453C-A52E-DE96500239AC}" type="presParOf" srcId="{B983423F-2215-4522-AEAB-F4C6E947CD3F}" destId="{3BEBCDC4-1F5B-438E-ACB1-712010A3AF47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D81686-1219-41CE-B12C-FE60D1F51ABF}">
      <dsp:nvSpPr>
        <dsp:cNvPr id="0" name=""/>
        <dsp:cNvSpPr/>
      </dsp:nvSpPr>
      <dsp:spPr>
        <a:xfrm>
          <a:off x="2366" y="1653201"/>
          <a:ext cx="3834587" cy="1458000"/>
        </a:xfrm>
        <a:prstGeom prst="chevron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>
              <a:latin typeface="Century Gothic"/>
            </a:rPr>
            <a:t>December  2019                            </a:t>
          </a:r>
          <a:endParaRPr lang="en-US" sz="2700" kern="1200" dirty="0">
            <a:latin typeface="Century Gothic"/>
          </a:endParaRPr>
        </a:p>
      </dsp:txBody>
      <dsp:txXfrm>
        <a:off x="731366" y="1653201"/>
        <a:ext cx="2376587" cy="1458000"/>
      </dsp:txXfrm>
    </dsp:sp>
    <dsp:sp modelId="{144B57AA-BDB0-4DB2-95D9-69FCE8F85F2E}">
      <dsp:nvSpPr>
        <dsp:cNvPr id="0" name=""/>
        <dsp:cNvSpPr/>
      </dsp:nvSpPr>
      <dsp:spPr>
        <a:xfrm>
          <a:off x="2366" y="3293451"/>
          <a:ext cx="3067669" cy="11996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E" sz="2700" kern="1200" dirty="0" smtClean="0">
              <a:latin typeface="Calibri" pitchFamily="34" charset="0"/>
            </a:rPr>
            <a:t>Statutory Planning Approval		</a:t>
          </a:r>
          <a:endParaRPr lang="en-IE" sz="2700" kern="1200" dirty="0">
            <a:latin typeface="Calibri" pitchFamily="34" charset="0"/>
          </a:endParaRPr>
        </a:p>
      </dsp:txBody>
      <dsp:txXfrm>
        <a:off x="2366" y="3293451"/>
        <a:ext cx="3067669" cy="1199622"/>
      </dsp:txXfrm>
    </dsp:sp>
    <dsp:sp modelId="{ADE2F27E-6741-44AF-9B5B-55E70DF92333}">
      <dsp:nvSpPr>
        <dsp:cNvPr id="0" name=""/>
        <dsp:cNvSpPr/>
      </dsp:nvSpPr>
      <dsp:spPr>
        <a:xfrm>
          <a:off x="3633224" y="1595654"/>
          <a:ext cx="3834587" cy="1458000"/>
        </a:xfrm>
        <a:prstGeom prst="chevron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000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000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2700" kern="1200" dirty="0" smtClean="0"/>
            <a:t>Autumn 2020</a:t>
          </a:r>
          <a:endParaRPr lang="en-US" sz="2700" kern="1200" dirty="0">
            <a:latin typeface="Century Gothic"/>
          </a:endParaRPr>
        </a:p>
      </dsp:txBody>
      <dsp:txXfrm>
        <a:off x="4362224" y="1595654"/>
        <a:ext cx="2376587" cy="1458000"/>
      </dsp:txXfrm>
    </dsp:sp>
    <dsp:sp modelId="{33632923-B5CC-4012-9230-E80CD1357A89}">
      <dsp:nvSpPr>
        <dsp:cNvPr id="0" name=""/>
        <dsp:cNvSpPr/>
      </dsp:nvSpPr>
      <dsp:spPr>
        <a:xfrm>
          <a:off x="3620953" y="3293451"/>
          <a:ext cx="3067669" cy="11996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dirty="0" smtClean="0">
              <a:latin typeface="Calibri"/>
              <a:ea typeface="+mn-ea"/>
              <a:cs typeface="+mn-cs"/>
            </a:rPr>
            <a:t>Tendering Process	</a:t>
          </a:r>
          <a:endParaRPr lang="en-US" sz="2700" kern="1200" dirty="0">
            <a:latin typeface="Calibri" pitchFamily="34" charset="0"/>
          </a:endParaRPr>
        </a:p>
      </dsp:txBody>
      <dsp:txXfrm>
        <a:off x="3620953" y="3293451"/>
        <a:ext cx="3067669" cy="1199622"/>
      </dsp:txXfrm>
    </dsp:sp>
    <dsp:sp modelId="{140214F8-1F22-46EC-85BD-346BED084889}">
      <dsp:nvSpPr>
        <dsp:cNvPr id="0" name=""/>
        <dsp:cNvSpPr/>
      </dsp:nvSpPr>
      <dsp:spPr>
        <a:xfrm>
          <a:off x="7239540" y="1654581"/>
          <a:ext cx="3834587" cy="1458000"/>
        </a:xfrm>
        <a:prstGeom prst="chevron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>
              <a:latin typeface="Calibri"/>
              <a:ea typeface="+mn-ea"/>
              <a:cs typeface="+mn-cs"/>
            </a:rPr>
            <a:t>Autumn/Winter 2020</a:t>
          </a:r>
          <a:endParaRPr lang="en-US" sz="2700" kern="1200" dirty="0">
            <a:latin typeface="Calibri"/>
            <a:ea typeface="+mn-ea"/>
            <a:cs typeface="+mn-cs"/>
          </a:endParaRPr>
        </a:p>
      </dsp:txBody>
      <dsp:txXfrm>
        <a:off x="7968540" y="1654581"/>
        <a:ext cx="2376587" cy="1458000"/>
      </dsp:txXfrm>
    </dsp:sp>
    <dsp:sp modelId="{3BEBCDC4-1F5B-438E-ACB1-712010A3AF47}">
      <dsp:nvSpPr>
        <dsp:cNvPr id="0" name=""/>
        <dsp:cNvSpPr/>
      </dsp:nvSpPr>
      <dsp:spPr>
        <a:xfrm>
          <a:off x="7239540" y="3297590"/>
          <a:ext cx="3067669" cy="11941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E" sz="2700" kern="1200" smtClean="0">
              <a:latin typeface="Calibri" pitchFamily="34" charset="0"/>
            </a:rPr>
            <a:t>Commence Construction</a:t>
          </a:r>
          <a:r>
            <a:rPr lang="en-IE" sz="2700" kern="1200" dirty="0" smtClean="0">
              <a:latin typeface="Calibri" pitchFamily="34" charset="0"/>
            </a:rPr>
            <a:t>	</a:t>
          </a:r>
          <a:endParaRPr lang="en-US" sz="2700" kern="1200" dirty="0">
            <a:latin typeface="Calibri" pitchFamily="34" charset="0"/>
            <a:ea typeface="+mn-ea"/>
            <a:cs typeface="+mn-cs"/>
          </a:endParaRP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700" kern="1200" dirty="0">
            <a:latin typeface="Calibri" pitchFamily="34" charset="0"/>
            <a:ea typeface="+mn-ea"/>
            <a:cs typeface="+mn-cs"/>
          </a:endParaRPr>
        </a:p>
      </dsp:txBody>
      <dsp:txXfrm>
        <a:off x="7239540" y="3297590"/>
        <a:ext cx="3067669" cy="11941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89FFBA-0353-42D1-838E-5657407F9F52}" type="datetimeFigureOut">
              <a:rPr lang="en-IE" smtClean="0"/>
              <a:t>21/04/2020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36D282-96F3-4F3A-A052-5C14DC5E934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81254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6874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54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9456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602593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7576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502669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3375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2303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732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100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314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933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355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427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961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552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383E9-2A67-49B6-9D42-B2320D83EB10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022A7-0D2A-4596-BB79-699827FD26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285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81383E9-2A67-49B6-9D42-B2320D83EB10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C4022A7-0D2A-4596-BB79-699827FD26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7564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369" y="6131172"/>
            <a:ext cx="1031631" cy="750276"/>
          </a:xfrm>
          <a:prstGeom prst="rect">
            <a:avLst/>
          </a:prstGeom>
        </p:spPr>
      </p:pic>
      <p:graphicFrame>
        <p:nvGraphicFramePr>
          <p:cNvPr id="8" name="Content Placeholder 5" descr="Basic Chevron Process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9185712"/>
              </p:ext>
            </p:extLst>
          </p:nvPr>
        </p:nvGraphicFramePr>
        <p:xfrm>
          <a:off x="226244" y="575035"/>
          <a:ext cx="11076494" cy="6146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smtClean="0"/>
              <a:t>Glenamuck District Distributor Road Schemes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925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Timeline05_16x9.potx" id="{B30C3518-0992-4448-A9C8-E73597473DF4}" vid="{E7964834-7761-480D-85B7-622BE0471A8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D5F340F01F94FA2FD29A5E6DC872E" ma:contentTypeVersion="0" ma:contentTypeDescription="Create a new document." ma:contentTypeScope="" ma:versionID="f583bd66513a361a730282b6a794e35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841151cf538834e171094e4faaf2d7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3003F32-AC5B-43E3-BB9D-916247C2BC83}">
  <ds:schemaRefs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http://purl.org/dc/elements/1.1/"/>
    <ds:schemaRef ds:uri="http://purl.org/dc/dcmitype/"/>
    <ds:schemaRef ds:uri="http://schemas.microsoft.com/office/2006/metadata/properties"/>
    <ds:schemaRef ds:uri="http://purl.org/dc/terms/"/>
    <ds:schemaRef ds:uri="http://schemas.microsoft.com/office/2006/documentManagement/types"/>
  </ds:schemaRefs>
</ds:datastoreItem>
</file>

<file path=customXml/itemProps2.xml><?xml version="1.0" encoding="utf-8"?>
<ds:datastoreItem xmlns:ds="http://schemas.openxmlformats.org/officeDocument/2006/customXml" ds:itemID="{6C3D6EB4-EA44-463A-83FD-8F9E4416CD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D54003F-5FF4-40AD-B3FF-787F3F3DDA6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18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Slice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Roadmap - Dun Laoghaire Baths</dc:title>
  <dc:creator/>
  <cp:lastModifiedBy/>
  <cp:revision>2</cp:revision>
  <dcterms:created xsi:type="dcterms:W3CDTF">2013-06-24T21:40:15Z</dcterms:created>
  <dcterms:modified xsi:type="dcterms:W3CDTF">2020-04-21T12:00:17Z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0x0101007C1D5F340F01F94FA2FD29A5E6DC872E</vt:lpwstr>
  </property>
</Properties>
</file>