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306" r:id="rId10"/>
    <p:sldId id="330" r:id="rId11"/>
    <p:sldId id="297" r:id="rId12"/>
    <p:sldId id="296" r:id="rId13"/>
    <p:sldId id="295" r:id="rId14"/>
    <p:sldId id="298" r:id="rId15"/>
    <p:sldId id="294" r:id="rId16"/>
    <p:sldId id="299" r:id="rId17"/>
    <p:sldId id="300" r:id="rId18"/>
    <p:sldId id="305" r:id="rId19"/>
    <p:sldId id="304" r:id="rId20"/>
    <p:sldId id="303" r:id="rId21"/>
    <p:sldId id="307" r:id="rId22"/>
    <p:sldId id="309" r:id="rId23"/>
    <p:sldId id="308" r:id="rId24"/>
    <p:sldId id="302" r:id="rId25"/>
    <p:sldId id="311" r:id="rId26"/>
    <p:sldId id="301" r:id="rId27"/>
    <p:sldId id="310" r:id="rId28"/>
    <p:sldId id="320" r:id="rId29"/>
    <p:sldId id="319" r:id="rId30"/>
    <p:sldId id="321" r:id="rId31"/>
    <p:sldId id="323" r:id="rId32"/>
    <p:sldId id="324" r:id="rId33"/>
    <p:sldId id="326" r:id="rId34"/>
    <p:sldId id="329" r:id="rId35"/>
    <p:sldId id="336" r:id="rId36"/>
    <p:sldId id="334" r:id="rId37"/>
    <p:sldId id="318" r:id="rId38"/>
    <p:sldId id="288" r:id="rId39"/>
    <p:sldId id="331" r:id="rId40"/>
    <p:sldId id="332" r:id="rId41"/>
    <p:sldId id="335" r:id="rId42"/>
    <p:sldId id="293" r:id="rId43"/>
  </p:sldIdLst>
  <p:sldSz cx="18288000" cy="10287000"/>
  <p:notesSz cx="6858000" cy="9144000"/>
  <p:embeddedFontLst>
    <p:embeddedFont>
      <p:font typeface="Bobby Jones" panose="020B0604020202020204" charset="0"/>
      <p:regular r:id="rId44"/>
    </p:embeddedFont>
    <p:embeddedFont>
      <p:font typeface="Canva Sans" panose="020B0604020202020204" charset="0"/>
      <p:regular r:id="rId45"/>
    </p:embeddedFont>
    <p:embeddedFont>
      <p:font typeface="Canva Sans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08B5A1-4723-42A9-B373-5255F4D60E5E}">
          <p14:sldIdLst>
            <p14:sldId id="256"/>
            <p14:sldId id="257"/>
            <p14:sldId id="258"/>
            <p14:sldId id="259"/>
            <p14:sldId id="260"/>
            <p14:sldId id="306"/>
            <p14:sldId id="330"/>
            <p14:sldId id="297"/>
            <p14:sldId id="296"/>
            <p14:sldId id="295"/>
            <p14:sldId id="298"/>
            <p14:sldId id="294"/>
            <p14:sldId id="299"/>
            <p14:sldId id="300"/>
            <p14:sldId id="305"/>
            <p14:sldId id="304"/>
            <p14:sldId id="303"/>
            <p14:sldId id="307"/>
            <p14:sldId id="309"/>
            <p14:sldId id="308"/>
            <p14:sldId id="302"/>
          </p14:sldIdLst>
        </p14:section>
        <p14:section name="Untitled Section" id="{0C01082A-4555-49B4-A7CB-B416CCFD3961}">
          <p14:sldIdLst>
            <p14:sldId id="311"/>
            <p14:sldId id="301"/>
            <p14:sldId id="310"/>
            <p14:sldId id="320"/>
            <p14:sldId id="319"/>
            <p14:sldId id="321"/>
            <p14:sldId id="323"/>
            <p14:sldId id="324"/>
            <p14:sldId id="326"/>
            <p14:sldId id="329"/>
            <p14:sldId id="336"/>
            <p14:sldId id="334"/>
            <p14:sldId id="318"/>
            <p14:sldId id="288"/>
            <p14:sldId id="331"/>
            <p14:sldId id="332"/>
            <p14:sldId id="335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4AE"/>
    <a:srgbClr val="F0BFAE"/>
    <a:srgbClr val="FAE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58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64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1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63.svg"/><Relationship Id="rId23" Type="http://schemas.openxmlformats.org/officeDocument/2006/relationships/image" Target="../media/image65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60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66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68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70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65.svg"/><Relationship Id="rId17" Type="http://schemas.openxmlformats.org/officeDocument/2006/relationships/image" Target="../media/image6.svg"/><Relationship Id="rId2" Type="http://schemas.openxmlformats.org/officeDocument/2006/relationships/image" Target="../media/image69.gif"/><Relationship Id="rId16" Type="http://schemas.openxmlformats.org/officeDocument/2006/relationships/image" Target="../media/image5.pn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64.svg"/><Relationship Id="rId19" Type="http://schemas.openxmlformats.org/officeDocument/2006/relationships/image" Target="../media/image71.svg"/><Relationship Id="rId4" Type="http://schemas.openxmlformats.org/officeDocument/2006/relationships/image" Target="../media/image6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8.gif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6.svg"/><Relationship Id="rId2" Type="http://schemas.openxmlformats.org/officeDocument/2006/relationships/image" Target="../media/image27.gif"/><Relationship Id="rId16" Type="http://schemas.openxmlformats.org/officeDocument/2006/relationships/image" Target="../media/image5.pn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6.svg"/><Relationship Id="rId19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3608" y="523714"/>
            <a:ext cx="14346488" cy="4869685"/>
            <a:chOff x="0" y="0"/>
            <a:chExt cx="19128650" cy="6492913"/>
          </a:xfrm>
        </p:grpSpPr>
        <p:sp>
          <p:nvSpPr>
            <p:cNvPr id="3" name="TextBox 3"/>
            <p:cNvSpPr txBox="1"/>
            <p:nvPr/>
          </p:nvSpPr>
          <p:spPr>
            <a:xfrm>
              <a:off x="0" y="5015284"/>
              <a:ext cx="19128650" cy="1477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148"/>
                </a:lnSpc>
              </a:pPr>
              <a:r>
                <a:rPr lang="en-US" sz="7615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DECORATION AWARDS CEREMONY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9245165" y="2553305"/>
              <a:ext cx="8315268" cy="2065105"/>
            </a:xfrm>
            <a:custGeom>
              <a:avLst/>
              <a:gdLst/>
              <a:ahLst/>
              <a:cxnLst/>
              <a:rect l="l" t="t" r="r" b="b"/>
              <a:pathLst>
                <a:path w="8315268" h="2065105">
                  <a:moveTo>
                    <a:pt x="0" y="0"/>
                  </a:moveTo>
                  <a:lnTo>
                    <a:pt x="8315268" y="0"/>
                  </a:lnTo>
                  <a:lnTo>
                    <a:pt x="8315268" y="2065104"/>
                  </a:lnTo>
                  <a:lnTo>
                    <a:pt x="0" y="2065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2572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4211104" y="0"/>
              <a:ext cx="3349329" cy="3349329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9163750" y="263075"/>
              <a:ext cx="3269145" cy="2823180"/>
              <a:chOff x="0" y="0"/>
              <a:chExt cx="951068" cy="821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2117641" y="0"/>
              <a:ext cx="3269145" cy="2823180"/>
              <a:chOff x="0" y="0"/>
              <a:chExt cx="951068" cy="8213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75130" y="2735142"/>
              <a:ext cx="9199995" cy="2110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3137"/>
                </a:lnSpc>
              </a:pPr>
              <a:r>
                <a:rPr lang="en-US" sz="9589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RECYCLED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354161" y="2379662"/>
            <a:ext cx="2765721" cy="3103193"/>
          </a:xfrm>
          <a:custGeom>
            <a:avLst/>
            <a:gdLst/>
            <a:ahLst/>
            <a:cxnLst/>
            <a:rect l="l" t="t" r="r" b="b"/>
            <a:pathLst>
              <a:path w="2765721" h="3103193">
                <a:moveTo>
                  <a:pt x="0" y="0"/>
                </a:moveTo>
                <a:lnTo>
                  <a:pt x="2765722" y="0"/>
                </a:lnTo>
                <a:lnTo>
                  <a:pt x="2765722" y="3103194"/>
                </a:lnTo>
                <a:lnTo>
                  <a:pt x="0" y="310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 rot="-356361">
            <a:off x="4608292" y="83995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7" name="Freeform 17"/>
          <p:cNvSpPr/>
          <p:nvPr/>
        </p:nvSpPr>
        <p:spPr>
          <a:xfrm>
            <a:off x="5642841" y="7476013"/>
            <a:ext cx="5936497" cy="2130322"/>
          </a:xfrm>
          <a:custGeom>
            <a:avLst/>
            <a:gdLst/>
            <a:ahLst/>
            <a:cxnLst/>
            <a:rect l="l" t="t" r="r" b="b"/>
            <a:pathLst>
              <a:path w="5936497" h="2130322">
                <a:moveTo>
                  <a:pt x="0" y="0"/>
                </a:moveTo>
                <a:lnTo>
                  <a:pt x="5936497" y="0"/>
                </a:lnTo>
                <a:lnTo>
                  <a:pt x="5936497" y="2130322"/>
                </a:lnTo>
                <a:lnTo>
                  <a:pt x="0" y="21303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Freeform 18"/>
          <p:cNvSpPr/>
          <p:nvPr/>
        </p:nvSpPr>
        <p:spPr>
          <a:xfrm rot="3094536">
            <a:off x="-230746" y="7876542"/>
            <a:ext cx="2792334" cy="2209434"/>
          </a:xfrm>
          <a:custGeom>
            <a:avLst/>
            <a:gdLst/>
            <a:ahLst/>
            <a:cxnLst/>
            <a:rect l="l" t="t" r="r" b="b"/>
            <a:pathLst>
              <a:path w="2792334" h="2209434">
                <a:moveTo>
                  <a:pt x="0" y="0"/>
                </a:moveTo>
                <a:lnTo>
                  <a:pt x="2792334" y="0"/>
                </a:lnTo>
                <a:lnTo>
                  <a:pt x="2792334" y="2209433"/>
                </a:lnTo>
                <a:lnTo>
                  <a:pt x="0" y="22094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Freeform 19"/>
          <p:cNvSpPr/>
          <p:nvPr/>
        </p:nvSpPr>
        <p:spPr>
          <a:xfrm rot="842764">
            <a:off x="1964324" y="6205074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2" y="0"/>
                </a:lnTo>
                <a:lnTo>
                  <a:pt x="1552112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/>
          <p:cNvSpPr/>
          <p:nvPr/>
        </p:nvSpPr>
        <p:spPr>
          <a:xfrm rot="1195932">
            <a:off x="3238620" y="8790192"/>
            <a:ext cx="790809" cy="902492"/>
          </a:xfrm>
          <a:custGeom>
            <a:avLst/>
            <a:gdLst/>
            <a:ahLst/>
            <a:cxnLst/>
            <a:rect l="l" t="t" r="r" b="b"/>
            <a:pathLst>
              <a:path w="790809" h="902492">
                <a:moveTo>
                  <a:pt x="0" y="0"/>
                </a:moveTo>
                <a:lnTo>
                  <a:pt x="790809" y="0"/>
                </a:lnTo>
                <a:lnTo>
                  <a:pt x="790809" y="902492"/>
                </a:lnTo>
                <a:lnTo>
                  <a:pt x="0" y="902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Freeform 21"/>
          <p:cNvSpPr/>
          <p:nvPr/>
        </p:nvSpPr>
        <p:spPr>
          <a:xfrm>
            <a:off x="16058362" y="5143500"/>
            <a:ext cx="3179618" cy="4114800"/>
          </a:xfrm>
          <a:custGeom>
            <a:avLst/>
            <a:gdLst/>
            <a:ahLst/>
            <a:cxnLst/>
            <a:rect l="l" t="t" r="r" b="b"/>
            <a:pathLst>
              <a:path w="3179618" h="4114800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2" name="Freeform 22"/>
          <p:cNvSpPr/>
          <p:nvPr/>
        </p:nvSpPr>
        <p:spPr>
          <a:xfrm>
            <a:off x="13791873" y="9018525"/>
            <a:ext cx="7198801" cy="1563848"/>
          </a:xfrm>
          <a:custGeom>
            <a:avLst/>
            <a:gdLst/>
            <a:ahLst/>
            <a:cxnLst/>
            <a:rect l="l" t="t" r="r" b="b"/>
            <a:pathLst>
              <a:path w="7198801" h="1563848">
                <a:moveTo>
                  <a:pt x="0" y="0"/>
                </a:moveTo>
                <a:lnTo>
                  <a:pt x="7198801" y="0"/>
                </a:lnTo>
                <a:lnTo>
                  <a:pt x="7198801" y="1563848"/>
                </a:lnTo>
                <a:lnTo>
                  <a:pt x="0" y="15638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3" name="Freeform 23"/>
          <p:cNvSpPr/>
          <p:nvPr/>
        </p:nvSpPr>
        <p:spPr>
          <a:xfrm rot="2700000" flipH="1">
            <a:off x="11255420" y="424657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6" y="0"/>
                </a:moveTo>
                <a:lnTo>
                  <a:pt x="0" y="0"/>
                </a:lnTo>
                <a:lnTo>
                  <a:pt x="0" y="1208086"/>
                </a:lnTo>
                <a:lnTo>
                  <a:pt x="647836" y="1208086"/>
                </a:lnTo>
                <a:lnTo>
                  <a:pt x="64783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/>
          <p:cNvSpPr/>
          <p:nvPr/>
        </p:nvSpPr>
        <p:spPr>
          <a:xfrm rot="-96140">
            <a:off x="4728492" y="7283470"/>
            <a:ext cx="531731" cy="505628"/>
          </a:xfrm>
          <a:custGeom>
            <a:avLst/>
            <a:gdLst/>
            <a:ahLst/>
            <a:cxnLst/>
            <a:rect l="l" t="t" r="r" b="b"/>
            <a:pathLst>
              <a:path w="531731" h="505628">
                <a:moveTo>
                  <a:pt x="0" y="0"/>
                </a:moveTo>
                <a:lnTo>
                  <a:pt x="531732" y="0"/>
                </a:lnTo>
                <a:lnTo>
                  <a:pt x="531732" y="505628"/>
                </a:lnTo>
                <a:lnTo>
                  <a:pt x="0" y="5056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Freeform 25"/>
          <p:cNvSpPr/>
          <p:nvPr/>
        </p:nvSpPr>
        <p:spPr>
          <a:xfrm rot="808262">
            <a:off x="12305815" y="9382580"/>
            <a:ext cx="297503" cy="282898"/>
          </a:xfrm>
          <a:custGeom>
            <a:avLst/>
            <a:gdLst/>
            <a:ahLst/>
            <a:cxnLst/>
            <a:rect l="l" t="t" r="r" b="b"/>
            <a:pathLst>
              <a:path w="297503" h="282898">
                <a:moveTo>
                  <a:pt x="0" y="0"/>
                </a:moveTo>
                <a:lnTo>
                  <a:pt x="297502" y="0"/>
                </a:lnTo>
                <a:lnTo>
                  <a:pt x="297502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6" name="Freeform 26"/>
          <p:cNvSpPr/>
          <p:nvPr/>
        </p:nvSpPr>
        <p:spPr>
          <a:xfrm rot="-491052">
            <a:off x="16736903" y="2584463"/>
            <a:ext cx="1308741" cy="2204195"/>
          </a:xfrm>
          <a:custGeom>
            <a:avLst/>
            <a:gdLst/>
            <a:ahLst/>
            <a:cxnLst/>
            <a:rect l="l" t="t" r="r" b="b"/>
            <a:pathLst>
              <a:path w="1308741" h="2204195">
                <a:moveTo>
                  <a:pt x="0" y="0"/>
                </a:moveTo>
                <a:lnTo>
                  <a:pt x="1308741" y="0"/>
                </a:lnTo>
                <a:lnTo>
                  <a:pt x="1308741" y="2204194"/>
                </a:lnTo>
                <a:lnTo>
                  <a:pt x="0" y="22041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7" name="Freeform 27"/>
          <p:cNvSpPr/>
          <p:nvPr/>
        </p:nvSpPr>
        <p:spPr>
          <a:xfrm rot="2479456">
            <a:off x="14411922" y="1245428"/>
            <a:ext cx="2012735" cy="1698246"/>
          </a:xfrm>
          <a:custGeom>
            <a:avLst/>
            <a:gdLst/>
            <a:ahLst/>
            <a:cxnLst/>
            <a:rect l="l" t="t" r="r" b="b"/>
            <a:pathLst>
              <a:path w="2012735" h="1698246">
                <a:moveTo>
                  <a:pt x="0" y="0"/>
                </a:moveTo>
                <a:lnTo>
                  <a:pt x="2012735" y="0"/>
                </a:lnTo>
                <a:lnTo>
                  <a:pt x="2012735" y="1698245"/>
                </a:lnTo>
                <a:lnTo>
                  <a:pt x="0" y="16982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8" name="Freeform 28"/>
          <p:cNvSpPr/>
          <p:nvPr/>
        </p:nvSpPr>
        <p:spPr>
          <a:xfrm rot="898923">
            <a:off x="13636002" y="6343862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96FFC-E6E3-A09E-6E77-E1A0E782A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ABB1A83-A2E3-29C9-689D-EA07096EC3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90825C8C-2DC6-2F62-C07E-E45C8D193242}"/>
              </a:ext>
            </a:extLst>
          </p:cNvPr>
          <p:cNvGrpSpPr/>
          <p:nvPr/>
        </p:nvGrpSpPr>
        <p:grpSpPr>
          <a:xfrm>
            <a:off x="-1886038" y="-9642460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B1916420-546E-953E-7E4C-B88FFBF46CB6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2B6CE254-D414-57B4-B5C0-4396623FCBFB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37B14B74-3CBE-4AF0-2591-907856BB1EA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2BD166A2-7345-2E27-01F2-26F2A5B25B91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8FFD808-C613-FC02-82C3-592AEBAA1EC9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B6CBD577-2137-6280-B867-A0FE2FE7AFE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3595FF2-7A06-5E28-6EF3-6150D4AB9A07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010372F-A1CD-09F2-F40B-C9823BB12400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2FB948C-77C6-FF88-49BA-765E72E9B50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C69F2592-41F2-8F8E-CFDC-27F3301370CA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2285B69-4768-8E56-B3D3-7D560BE9DECC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396B9CA9-8A44-C685-1EC7-D959525819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85A8B03D-D0E3-9FF0-A1AF-04781C10E81C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D70E92D6-2EA0-3821-358B-9402E6051D8C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DA46A0AA-ED40-CC27-39F3-83279ADA5112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865FA551-4C7D-096B-A885-FFCB38980E06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5887A659-2AD7-914F-AE1B-F3F23F97B874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767678BE-BFB1-AFF4-E056-69BDACBDF86A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61F2DF2F-4CE5-97DD-EB01-3C90A2F926F8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C122448A-5BEE-838D-B8E3-37EF49B9D151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59C52ACE-196C-AEE3-68FB-212850C9FE3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4DD9457-204F-C0B7-DF49-E35BA51CB6CE}"/>
              </a:ext>
            </a:extLst>
          </p:cNvPr>
          <p:cNvSpPr/>
          <p:nvPr/>
        </p:nvSpPr>
        <p:spPr>
          <a:xfrm>
            <a:off x="2434380" y="1423490"/>
            <a:ext cx="5455582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D04DAE2-CD3E-718F-21C8-6AE39C34BE60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F2D1EB5-4E3A-DC90-54AE-01E798A05616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AE061E1B-D17A-B947-7A8A-FBCD90F71543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1E3DD82-BA89-3723-62B7-A330CE8061B8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E69CDC6A-6345-2753-4D96-723D23653204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E23020F-EE3F-5867-9A41-47CC965CD255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08632ABB-A260-CE87-6E28-0B501E049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6C8D9A4-F9BC-C471-EA22-51A2C91BF19A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2155664A-A6E1-D561-3B8C-DB30DBFCB6EC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D2B885B2-4084-66FF-7682-17A890D89947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96FA5645-5671-1387-85D2-2232DDBBC56B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C534510B-A7EE-D3C4-A8D9-9F2F148322D9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C435573F-4937-A673-ED86-420B89072449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F44112DB-B16C-6324-6BFB-60EBFAD5BFBD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48284322-BE99-104A-71B4-992586F0CC4F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3456A2A5-2053-EB5A-A859-77D31A3B8391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71C11414-5022-FEC7-2CF2-59BF1EFDABB1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9774A3AF-0A69-1766-B6EA-2A1693B0BDB9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Esmé Carroll-Reddy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St. Olaf’s National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 Senior Infants</a:t>
            </a:r>
          </a:p>
        </p:txBody>
      </p:sp>
      <p:pic>
        <p:nvPicPr>
          <p:cNvPr id="27" name="Picture 26" descr="A pine cone with a sign on it&#10;&#10;AI-generated content may be incorrect.">
            <a:extLst>
              <a:ext uri="{FF2B5EF4-FFF2-40B4-BE49-F238E27FC236}">
                <a16:creationId xmlns:a16="http://schemas.microsoft.com/office/drawing/2014/main" id="{0C63983E-1FF0-E781-7294-685F4B560AE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04" y="1919672"/>
            <a:ext cx="4183135" cy="505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18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3B18E6-2BBB-8CA8-9C71-FE1036020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10E7D4-489D-3721-E619-38D5C9F2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DDFA1D37-CAB0-ECF3-1F56-BA3AA503D4F9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D8AD1E48-4F62-9354-0E16-81D16EC973D4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6CCAFAA5-C040-9CEC-206D-2A776D17AED9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96147C66-A783-3E17-F738-F559B0BA30D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2533C44A-24CC-0C82-BE36-335F551D07DD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29179A1A-4061-9A85-5858-5C7FFF785C99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A3516C44-E58A-EE77-F607-59FB03F7BF4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643CB12-BDEA-9F47-4E7A-EFE6DA5107C6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7319C9FA-0BB8-E253-64AF-7FC8E52294CF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27E431A-D3C1-ED14-B222-03B6CACC9A2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7483908D-BA1F-B169-7EC5-AFFF98647F00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3B5AE509-784E-8E9B-6BDF-BA3A82A92A31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0031CE10-49D5-C1C3-F63F-48B5CCA34E7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F5293A9A-F192-7327-19C9-F194977F7BD0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A1F5731-2EA4-7BFC-49BA-03492EC7A882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EB23F4E9-68DF-E5EB-9105-E663E8D11F44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69010512-082E-2B37-007A-C26AE96D4BAA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173193B6-0B97-5581-4AAC-854FF24F1B8F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D54EB811-9796-FC33-006A-02956CB43001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21852476-87E3-2353-6395-D202CF4FF9BA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6945BA29-BDCD-495D-2F81-89ADD0AD2728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DF785552-EEDE-3912-8521-943B8364DAF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7B6FF48C-0DEA-1C7F-0709-A265ACE4F49A}"/>
              </a:ext>
            </a:extLst>
          </p:cNvPr>
          <p:cNvSpPr/>
          <p:nvPr/>
        </p:nvSpPr>
        <p:spPr>
          <a:xfrm>
            <a:off x="2196014" y="1441462"/>
            <a:ext cx="5974170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0F569C9-0E73-D5D8-437E-686ABA1E619E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6A2D0CB-A425-9054-7397-55642F19FAEE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C69064A5-F56F-9844-D756-CC789E158DB3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F8CD9170-829F-1EDA-5E66-71DEC820CADA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19485D0-7946-98C1-43CB-55BF638D395E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5A7A2EF-66DA-8DB5-DB7D-74206BC4CC2F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67E26A78-00D6-D150-7048-689808CF0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AA55C5E-0D56-736C-04B6-817839C1F492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2A7DDFC6-BFB9-F2A0-22E0-BA4E90B33D89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16B4ECCE-77F8-BBBC-A60E-5C8EF9C2A699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01788A9D-D797-B501-BD79-35ADAEE39E0A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9F0DED0E-863F-9815-2BF8-04BE2524B769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C7EA0267-E9A7-6140-E98F-9BA68D4BBDFA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E246CFFD-D6FB-D414-9CF0-4901A2F01DCC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94E2F9AB-EBBB-C706-226F-967752E48F5F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B08A0F43-731D-5039-E56F-847742E7A5A0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862A578C-6EB5-1FE4-282F-077D7BE035DF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5BDC6233-3980-9C3D-5133-F02BBF5AE550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Muireann Dean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St. Brigid’s Girls National School</a:t>
            </a: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 5TH CLASS</a:t>
            </a:r>
          </a:p>
        </p:txBody>
      </p:sp>
      <p:pic>
        <p:nvPicPr>
          <p:cNvPr id="27" name="Picture 26" descr="A small wooden structure with a deer in it&#10;&#10;AI-generated content may be incorrect.">
            <a:extLst>
              <a:ext uri="{FF2B5EF4-FFF2-40B4-BE49-F238E27FC236}">
                <a16:creationId xmlns:a16="http://schemas.microsoft.com/office/drawing/2014/main" id="{ECA676E7-7959-55F0-ADAB-03D49F34148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45" y="1830777"/>
            <a:ext cx="4414525" cy="517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09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B8C6B4-0B52-5EDF-D5A4-1AD16CF30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7BCE109-F7A6-3BE8-9169-83946BBF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8ECC3949-61A4-02B9-AADD-51887E6288B1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13226DD-6391-C2C6-AC90-602641CACC66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DF41414E-22C1-4E22-D870-7F11AD6514A4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163F80F-30A5-B9E4-7C79-546EB6250BC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1375E73C-20B8-8213-5BEB-5DE848DD27CA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991D16D8-166B-9EFE-FE2E-F995CFA18662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1AED40C1-77A3-7A5F-D9C6-A56BB574EB5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225908A-8014-0F81-B532-EEAEB01B903C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DF5B454-6D6B-24EA-F025-043623618C9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94CCE3C-5F49-A32F-C615-9EE4D1233C8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347345BC-BD1C-1492-01B0-9024E17D5660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6C36ABD-40F8-2E16-E8B0-38B88CADA01F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F68987A2-AE52-1BF8-B594-D43716405C1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82AD4B4F-F970-99EF-3B0E-A837087F1CDC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8CE2D81B-AABE-0FA0-E235-69CD9FA84D60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A440F01A-386D-82C3-89A6-CDDBEA3E44DB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E0838EE7-204A-E975-9F6D-6DDFDEDB24CB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6417BFAE-8CC0-C6FE-B176-BAE384EC39C9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CD147463-E403-8D5A-C6AF-8C3D65CC9FFA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9854A015-4EC2-F335-080E-4F7FAD39CE8F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CEE010FE-F660-4245-96B3-BC6287956F96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6F909405-26B8-F2EE-B741-7BFCAE79BEA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A9FF72A-11A4-845D-81E2-8C80946D1AD1}"/>
              </a:ext>
            </a:extLst>
          </p:cNvPr>
          <p:cNvSpPr/>
          <p:nvPr/>
        </p:nvSpPr>
        <p:spPr>
          <a:xfrm>
            <a:off x="2338324" y="1441462"/>
            <a:ext cx="5610949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15D6EFBE-7BD6-9F8C-0C37-491B71D94A0E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45C9599-2D44-0844-6245-4D7370BBB510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44D8937E-5477-3F61-F4CD-EA5BE8261A69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78264DF-9C58-FDF7-AC5A-9422CBC92229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9A709E5-FFC6-E4D3-EF94-CE7EE106A6FD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AD646F9-B60E-806E-7D38-DCA66F80B000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1623589F-6E6A-47CF-FA8A-36D123971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C8D5C1F-BD1E-6BDE-612A-4E103408659C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EA0A634E-133E-F38C-3CEA-E259A6AB6288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750E2618-558C-74D4-DA30-33CBA05BFB83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A106F319-91DE-5AB1-0C7F-E261B45834CA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42F3CCE3-DBC8-D6C3-4311-647BB3EA1CE7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AE0F47D0-F582-A35F-396F-3F7EFBBFB035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90A60271-1C01-9AD6-BC8C-4523F9DFC897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A2838A55-F218-5CE9-FF28-7A0B067C03A2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765386B2-4357-2557-0F27-F11E634A378D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80B33B1A-4ECF-38D7-DE5F-8F3FC60FCA6C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896407C7-7043-FF3B-0016-2630E502D418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Rose O'Malley</a:t>
            </a:r>
          </a:p>
          <a:p>
            <a:pPr marL="0" lvl="0" indent="0" algn="ctr">
              <a:lnSpc>
                <a:spcPts val="5824"/>
              </a:lnSpc>
            </a:pPr>
            <a:r>
              <a:rPr lang="en-GB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Our Lady's Grove Primary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5TH CLASS</a:t>
            </a:r>
          </a:p>
        </p:txBody>
      </p:sp>
      <p:pic>
        <p:nvPicPr>
          <p:cNvPr id="49" name="Picture 48" descr="A hand holding a christmas wreath&#10;&#10;AI-generated content may be incorrect.">
            <a:extLst>
              <a:ext uri="{FF2B5EF4-FFF2-40B4-BE49-F238E27FC236}">
                <a16:creationId xmlns:a16="http://schemas.microsoft.com/office/drawing/2014/main" id="{C4F9100B-8E5B-38DC-1702-D068FE0819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60" y="1911986"/>
            <a:ext cx="4487972" cy="507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1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D3DB70-1904-145F-ED26-9E6B64FC0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C9A0C78-F7FC-4DC8-C69A-AACF6083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75818" y="-191769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DBD149C7-38FD-9221-EC84-AE406EAD4AC3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DD91CFB1-4F08-9FDD-463C-1C55F20BE756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CADDD30-D650-009A-3BDE-11346F0395FF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1EC659D-FC8C-ABC8-9635-6607E1BE1D6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DC38D463-5D4D-9764-1C64-C0421602AABD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AB200F32-938E-0A21-2666-9532C9566CDC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D1AE6DF5-3AA6-609E-AC68-DBEDE9BADB1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316FECFD-715F-A396-F526-67D951C00521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C10B2B22-33C6-F35B-8957-581FABB120BA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5DAE8A82-53C7-2430-FDFB-248A15F9FB2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1C717F2-88FF-6AB2-C4BA-13CC5F0CF9D0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33CDFDD3-4D23-17A5-1B1C-80A039F70FA0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F817C54C-6C2B-C8C5-DD35-E9A8D8428CB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BDAE59F0-AA84-6384-D798-CD74D3F2F036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FADB3210-C819-25A7-BED5-CEC492174704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ED8F4A57-4C6D-724A-638D-961D6F10C4A5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A678CD93-8C88-225F-A979-D149CDF17E8B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C8DD9C3D-962E-BE4F-A5B6-24175E10F7E6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BAB61777-BE18-ABE3-5BA5-DF05A4859133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443043A5-104D-B755-E416-2803CD55C361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ECAC8CE8-DC99-B233-C88D-CA25C5FC2F06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AEB61E37-D6D5-0D62-DAD9-C5669A2E324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95533350-8FD2-ABEF-1AFD-5E95B26D0ED4}"/>
              </a:ext>
            </a:extLst>
          </p:cNvPr>
          <p:cNvSpPr/>
          <p:nvPr/>
        </p:nvSpPr>
        <p:spPr>
          <a:xfrm>
            <a:off x="2432242" y="1441462"/>
            <a:ext cx="5551874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E90CB13-FD27-B78A-748E-944C47947D5E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EC3465D-F8C3-44E0-3A09-8232701F8FBB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C1022F97-12A4-0CAD-25F4-9D2C8332D82D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397A270-D49E-E4A0-FD91-7891EDDC5A17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1B16BE4-13E6-8FFF-AF44-AE60217F9C07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AA91A301-EC33-A169-65C7-366C83079110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EE50419B-D80E-92FE-DEBC-FFB3F8074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5B60307-63BB-B67C-05E6-426C3C3EF19D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899A9CF4-BE5E-56D7-9C83-0504B2DF9F9F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E2DD393F-D3DF-EA40-AACF-9390035ED575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48345B94-F4FF-3DB6-D3FE-7FABB0DFC7E8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155D9E40-7C8F-82D3-3232-94863C8947D1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41741D4C-D886-E3B0-E3C8-1F3627AE2298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92101490-767F-AE08-3566-DA3BAA00DEF5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0B760B2D-5273-171B-E9EE-ADFE645F6589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8700D996-83B6-4C7E-CBE6-595B595E91BC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72EA0B2B-550B-D5EB-77CD-62E3568B776C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8E6A295B-9558-0D4E-49F7-39BD9BD502D4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Amelia White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Loreto P.S Dalkey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6TH CLASS</a:t>
            </a:r>
          </a:p>
        </p:txBody>
      </p:sp>
      <p:pic>
        <p:nvPicPr>
          <p:cNvPr id="27" name="Picture 26" descr="A christmas tree made out of plastic and decorated with lights&#10;&#10;AI-generated content may be incorrect.">
            <a:extLst>
              <a:ext uri="{FF2B5EF4-FFF2-40B4-BE49-F238E27FC236}">
                <a16:creationId xmlns:a16="http://schemas.microsoft.com/office/drawing/2014/main" id="{61768C16-2CE2-E821-2C4B-3F1EA164858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88" y="1881124"/>
            <a:ext cx="4426865" cy="51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ABC3D-27D8-120C-24D4-94993F0F8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9149673-637F-18BF-4C07-4FF0A17A59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AACF1B4-2DD2-5931-21BF-8F9F433E7827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D1E1AD40-C3C3-EEF6-96C4-F0967FD851A2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BF307E62-5BDF-4DE5-4FF8-DDA896B6138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AF864DD-4CC5-E6FB-763D-8905604BBB4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A1366B5F-2A46-BFF4-BBE7-49604368D5B1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88E0A71-C930-5E4F-7F3A-DF8127B38A6C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85DD69D8-E5FA-DBD7-AE9D-5C6F9E6C8F4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34009FD-B2C0-96EB-1D8A-4356C768D0D4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D0A71B2-D191-887F-35CF-895B87C7F18A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8E5ADBA4-C187-145A-C491-84EE1B56E18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F250F065-9319-33FB-018A-399EA80810C5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37AE5463-1F21-6990-8583-7FAF6A610EF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87567AD-BA97-AD7C-8193-9BD1DE69003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95CFF35A-E11D-2003-A2A0-1A13F948A8AB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0FE33C27-38E9-6797-CE5D-0D206FE4558D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78EADD52-A1FE-1ED0-6F08-C3BCA7114EB6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CFAD1986-D3E8-7B78-7BAC-0B5A12D441D0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BB5867C5-0B69-FD6C-B540-ED9F59CBE278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1585D6A3-4D7D-ED86-0452-3048DBA170D5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FC48ABB5-1D83-4673-0C1C-763C52622E58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FBC0146D-0233-97E3-4808-B560DCB82556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D51B518A-A110-B811-3293-C1A0AE974A4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C39CFDB-3D46-429B-4FE4-7772791DC0B2}"/>
              </a:ext>
            </a:extLst>
          </p:cNvPr>
          <p:cNvSpPr/>
          <p:nvPr/>
        </p:nvSpPr>
        <p:spPr>
          <a:xfrm>
            <a:off x="2432241" y="1441462"/>
            <a:ext cx="5802359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E2A89857-8F2E-CF34-3EF2-CC8BE76A771E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56C3B417-E5C7-94CC-A0D3-49FC790602A2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5C9EF049-1C92-5BB1-73EF-FA9FEF033CFB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D2217798-2B90-7A25-A1B0-F2366FA8B8C3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9E7A5C8-952B-3949-93DF-81785E91E378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34E52751-82DA-CC09-59E9-8EBBAD4BEBC2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15CCC0DD-5D74-BC8C-D803-F9657271E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F7E397F6-C831-9996-D666-409E35F0E698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2127BA32-D2DC-B25E-95C5-905074D685FB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E7CCAA07-A152-19F0-7B39-C1D3EEA40889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7F81492D-8C66-2BDC-31EE-3438BBF8F71B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C4B59049-82BE-F0C4-F8BB-BBCFAA4CF045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D04ED574-FB27-6EBE-9AA6-87B5CF4A6568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CF342C8C-89E3-EF3A-B884-12FF3E597399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0439BB16-5823-52F3-AF9A-F3BB376C1035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1B76795E-9441-46A4-70BB-EFDD7CA7CA5F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545F66FF-2C11-DE86-0527-B023BB8A3139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D50566C1-DE75-A8BA-9A67-104CEDD7363E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Aadhavan Venkatraman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St. Brigids Boys national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5TH CLASS</a:t>
            </a:r>
          </a:p>
        </p:txBody>
      </p:sp>
      <p:pic>
        <p:nvPicPr>
          <p:cNvPr id="46" name="Picture 45" descr="A toy soldier made out of a can&#10;&#10;AI-generated content may be incorrect.">
            <a:extLst>
              <a:ext uri="{FF2B5EF4-FFF2-40B4-BE49-F238E27FC236}">
                <a16:creationId xmlns:a16="http://schemas.microsoft.com/office/drawing/2014/main" id="{8AC00862-E397-2B61-06A1-13EB7BE9D4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55" y="1894966"/>
            <a:ext cx="5040793" cy="50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9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AB9918-7DF4-3BE6-A3A8-098092953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85058D2-BD4B-3E82-1E77-E908B29215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88174398-95AC-7110-4964-B1C00A9F2840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9FC435A-6BAB-9903-6CF2-28670C4EC538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CACA3411-69AF-608E-D538-842BEBF4CFFC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A32A8615-98EE-BB9F-D80B-AA800E355D8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9625C7D-4D1B-EE9E-21D2-FB9CDF0E703D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F85D2BC-23CF-6635-B73F-F231784A72B3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119A0C88-143E-2534-4AD1-6167395B456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2D0635B9-CAFC-25B5-46FC-26C9ADF8E74A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FEF588B6-FE65-B3DF-938C-95C909082DDB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C87EC64-4F10-5D30-BD73-389D0319C0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795911E7-69EF-084F-1298-A766F6BAC663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FF6532F-47B8-4886-5294-5E6D6E834A4B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F5C135FE-1579-05E0-5B6F-D42F753C70F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6F0F53E4-93FB-9DCB-6BA0-EC91F7679FF2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8196E3A-59D2-1620-726D-20C2864976D3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D60091B1-1CD3-600A-477D-4DE49B372A9C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B621388E-7929-25D1-DE19-296E1491B621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869DD441-BA2C-D360-3973-F7BDEB2EFCAB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1DE126D3-E03E-2470-E397-415D8395F0DF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DF2389F0-F926-5836-5BB2-F351464AFE5F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451430E4-DF3D-93F5-7F3F-0A14F1D55486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BECD4271-3447-CD23-ADA7-34B13BBF58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5F5DA9EA-1F85-5726-C748-09A56318A1C0}"/>
              </a:ext>
            </a:extLst>
          </p:cNvPr>
          <p:cNvSpPr/>
          <p:nvPr/>
        </p:nvSpPr>
        <p:spPr>
          <a:xfrm>
            <a:off x="2792848" y="1441462"/>
            <a:ext cx="4832929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A42E341-C975-7CAE-EE4D-7B1631C2A214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3463E3F-4DE5-A2BD-69E0-5CAD24386F42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BD926D98-76CB-0E06-AE4A-A37703106357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79FC7DB-C59C-029B-6997-5903F0AC0A93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6A20A6D1-0CC4-125F-BE97-5B1F3682C6F3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B9B0BD71-A072-BB57-CBBC-26336B954A71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D1BF3E72-E238-6965-4F3B-BDCE943F3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24E0B1F-9E39-3BFD-72A1-97BE857B6727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6D574811-81D1-3767-F286-9DD5F71A79E7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B3061FBF-FA5C-E9F6-B48A-347CB909BCB8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015F9C7B-ACCF-8166-0CF7-4B5FDEF2899F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C3A88EB0-6837-5739-91A1-30CED86520FD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89ED51F0-65F1-7A2B-B2DC-0609818CFCC9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9CBE3E74-2B3A-5C32-2F1F-139FCA1C43F5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92676295-BBFB-95C8-A55B-FBE6E3DC9128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4EB264B2-C0A1-D17A-DDFF-D5623D60E4C6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16A14925-7CDA-3DA9-51B4-121292066306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A30B96C4-2010-847B-D830-AD2C3E216C50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Oisín Healy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Castle Park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6TH CLASS</a:t>
            </a:r>
          </a:p>
        </p:txBody>
      </p:sp>
      <p:pic>
        <p:nvPicPr>
          <p:cNvPr id="27" name="Picture 26" descr="A hand holding a toy soldier&#10;&#10;AI-generated content may be incorrect.">
            <a:extLst>
              <a:ext uri="{FF2B5EF4-FFF2-40B4-BE49-F238E27FC236}">
                <a16:creationId xmlns:a16="http://schemas.microsoft.com/office/drawing/2014/main" id="{CDA69098-F94E-FF57-DBB0-CEE0220EAB1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86" y="1885525"/>
            <a:ext cx="3817571" cy="50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74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075460-4BB0-A5EF-254E-FDF6BD011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5167BD-6836-FA34-3239-45C666FC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B09B75EF-8813-3641-5A23-07DE6F2A00B2}"/>
              </a:ext>
            </a:extLst>
          </p:cNvPr>
          <p:cNvGrpSpPr/>
          <p:nvPr/>
        </p:nvGrpSpPr>
        <p:grpSpPr>
          <a:xfrm>
            <a:off x="-1886038" y="-9642460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1E194D8-3EE3-E9E2-9943-6433AE6E0613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44E4975B-29F0-2C33-5C21-9B2CD68492B0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237D715F-95B1-59DB-CBB9-8414D07DB74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ADB22542-AAF8-8625-1DF5-3A39311A97B1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1937122-43C2-EAAD-E8F8-5461C5D92823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E58E528-BFB7-EDF1-8A9F-64B1A3C23BA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228EE90-C8BA-FBE3-08C9-F890C7ADD568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CA597D5-9DDC-8899-C492-D68038128E99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85ADF76-3428-EBB3-532A-26308A2411A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C39A556-C7E7-CB42-A2B7-376328AF0453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301CDB79-329B-F573-BABD-886BA5AAAE17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DCCA71DC-F4AD-4039-F476-EDF870F56C9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488F6995-A904-46F2-65A6-D1B70508EA17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0E04A909-4551-99E0-F204-3869A21D0D85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6A83EA76-8FC6-B7D7-25FC-681D0935D83A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2A0845B8-9D55-F115-4863-9F2A964FFC5E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10806449-BCE4-CFC5-159A-F85F9EC4D2A7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C1791835-BA95-11C2-C471-7A1D5A69C5D4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7FEBDEAF-9336-C4D8-4D79-D347180A4E59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E292BE37-8426-116C-BEBB-24165A85DC41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B8C84250-6D47-EF16-6FD0-CE37584C878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4026284C-F926-618C-82F8-71C90B64908E}"/>
              </a:ext>
            </a:extLst>
          </p:cNvPr>
          <p:cNvSpPr/>
          <p:nvPr/>
        </p:nvSpPr>
        <p:spPr>
          <a:xfrm>
            <a:off x="2432242" y="1543786"/>
            <a:ext cx="5551874" cy="578473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476180D-035E-045E-86EC-D8E31664E000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5D406C88-1561-C9EA-860B-EFE81528D323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7BE9F971-1DA2-5AA9-DEB0-0FA84EE70B55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E5CB70D-5C04-26E3-2D8C-6D3C43079774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80573F90-59A8-67F8-7C5D-EF1471D81EB8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2938017-56ED-09D5-CD4C-F0CAB8A5663D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D2F1FD26-799A-9933-F4EE-4F14D6E2D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F8A76C42-A18F-05D4-1F7A-9CC7735C9F50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E3179547-8D93-ACE9-16D3-14A3A7BCE54B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B1492609-5570-7E45-4FC3-34E231D2F216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34125438-3984-20E5-7ED6-64E271CD3F7F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F76868FB-AE54-BB50-9FFA-55B8092F59FF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D62ABB94-DE09-05CB-8C8F-05D9DAB910FB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358F5B8A-7DC8-73A4-42EE-0516DC60FC2E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87EDCEC0-554B-4FD7-B320-5C880EC50C1F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813DEA4F-12FB-E712-D44C-6E550136A2C5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E2BBBB80-5EAA-B838-3F52-41F44408F5F1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5B0AF2AE-4E73-3883-F749-FA901A4AFEE8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Hugh O'Hanlon</a:t>
            </a:r>
          </a:p>
          <a:p>
            <a:pPr marL="0" lvl="0" indent="0" algn="ctr">
              <a:lnSpc>
                <a:spcPts val="5824"/>
              </a:lnSpc>
            </a:pPr>
            <a:r>
              <a:rPr lang="en-GB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Queen of Angel’s Primary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2nd CLASS</a:t>
            </a:r>
          </a:p>
        </p:txBody>
      </p:sp>
      <p:pic>
        <p:nvPicPr>
          <p:cNvPr id="27" name="Picture 26" descr="A hand holding a paper roll of a reindeer&#10;&#10;AI-generated content may be incorrect.">
            <a:extLst>
              <a:ext uri="{FF2B5EF4-FFF2-40B4-BE49-F238E27FC236}">
                <a16:creationId xmlns:a16="http://schemas.microsoft.com/office/drawing/2014/main" id="{48BEC3CE-495A-E548-C4C5-47B91B6E512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7" y="1996245"/>
            <a:ext cx="4476976" cy="48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54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BBB75D-C650-4880-BDD5-750E6434C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453BF7E-9B49-AD9A-12E4-EA07307E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864C78B-DC8E-FC69-095D-D68734341D83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98882C9-BEE7-BC41-1F72-A34F8337BEAA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BED51555-F6DE-6B06-2E73-A24C32FE5399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DD6988BC-3587-699E-9A6B-D5EAD05491C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0C05715-B425-3131-653D-BB864ED9DFBF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0ED7C77-82E9-A239-1DB3-0796B72946E8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FD21AAC-52CA-7AFB-8007-2A209B54BCE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D992233A-2729-2C9D-DAB9-EB51652E4947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833CE75-B986-AC41-2A09-4FA173456A35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B935B6B3-64BD-CA6E-C868-6D213168C2E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F6284CE6-C923-99F2-CBC7-7396D864DC68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6B1C945D-55AC-4637-6CE5-DD9A174ADD52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10C79EA9-F685-16D3-7607-11E655DE392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EB9647EC-E0AE-B334-7506-F1334AF99F42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2FA4755-0C67-90E2-7649-7D1C2830C2B3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7E277057-87C0-E9B1-9F10-D45669FC3A4B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C94C5BF5-B900-38D7-8DF6-D391DC8FF1B1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BCD14A90-76B5-9344-EC15-29F218F3C3DC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06492D44-D2EC-4454-041B-22B149E9E7E6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9DE18B22-53F5-5341-EC64-2C7A4FF3BD5A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F0EE0FAF-D0CA-ED0D-7AF1-924ACC6CA94B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A489CD93-7321-AB6B-95D3-D17AFA1D7EB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6971525-98DB-B74E-FB76-1AC1975EB761}"/>
              </a:ext>
            </a:extLst>
          </p:cNvPr>
          <p:cNvSpPr/>
          <p:nvPr/>
        </p:nvSpPr>
        <p:spPr>
          <a:xfrm>
            <a:off x="2432242" y="1441462"/>
            <a:ext cx="5551874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C568BF0C-E775-92D2-B4E1-3BDE25348E67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C558238-F698-A19B-D5E9-41AEA6D7700B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F2EA17EE-888F-DE7F-B8D2-0A47468171E6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83B144F-9FB1-E631-1E1F-A91B975D15AE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02DBA53-02EC-DB1F-4F7B-24B11E7E2FB4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CF07FA9-5E3B-17DB-5029-F936B233F65B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5F4D29E9-87D0-8C56-B830-DE64A432B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0936BD43-67C9-4FC0-1EC7-C98FD9082B1F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BD35CE1C-C8F0-8B45-E688-2E0B1546598B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4883B349-1427-E941-8D96-20056BB8AFC1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1697DCFA-F0B3-AE2F-8258-B1A22E05B37C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4124987A-0BFF-EBCC-FC84-8A7647824FD4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7F5732E5-3DD4-1C70-11DF-A9F4783B2396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E095F72D-572A-5948-3A6C-2395384B6DFB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944C8314-E37D-EAED-1E72-8EC96B86CE8D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40C17A7B-E87E-FE21-60C1-B754074882DB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2370ADD4-9A48-3CC8-5817-059D5FD21BC6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98BBFF98-660B-C00F-C404-08AEC303C0E7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Tomek Podraza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Sharavogue Junior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1st CLASS</a:t>
            </a:r>
          </a:p>
        </p:txBody>
      </p:sp>
      <p:pic>
        <p:nvPicPr>
          <p:cNvPr id="27" name="Picture 26" descr="A box on a table&#10;&#10;AI-generated content may be incorrect.">
            <a:extLst>
              <a:ext uri="{FF2B5EF4-FFF2-40B4-BE49-F238E27FC236}">
                <a16:creationId xmlns:a16="http://schemas.microsoft.com/office/drawing/2014/main" id="{E38599AC-7B2E-C2A3-B213-F0522EFE28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44" y="1798538"/>
            <a:ext cx="4692226" cy="52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14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0FB0B7-CE62-B664-4E74-FCCD7D2CB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42DD79-CA03-32BF-53FE-16906D01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AEB3A9-4C48-31BC-C385-CD53E0840624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803081C9-63E6-0A61-67C7-55ABA4794743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BCDF9387-0D71-1FAC-D323-EB7FD9B05B72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B1EA071B-F343-3AC4-D031-00A9E792952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8B2D451-09E5-EAD3-AE26-AE5243E409BD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87E6BA90-1A0B-CCAE-6EBD-13AC07276487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99F9103B-7B20-D46F-A159-BD7A7FF141A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E390E00-35A0-DBD0-98FA-32B1A36CD123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ABCDB98-E571-6BDA-5E7F-34E0FE0161E0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81FE87A2-3B94-3FCC-9A35-E613DC15D4D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F14644B3-A307-53B5-8E5E-5ADD6F8798F5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F7638A21-06BB-43B0-83C3-E2F51DFE11A3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0C30BC8D-C991-37EE-5D5F-CE346890EFB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ECE9DF53-9485-AE28-0292-1450DB4F2FCE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47450B2A-2CA3-F9BA-5131-F68CDDB48BF8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B82F444F-283F-4E77-5C57-5E2743253D3A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296D5399-3205-64A8-BF0D-021D05BD6BB3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0DA4C41D-D43A-F4A6-51A4-7237BA2B6270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98F72F94-CF05-B9C7-6275-9B2334663226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880F7BA8-BA37-1F62-9A75-01CB190E0984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61724A4C-A2B1-1424-F2A0-D09793685835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EDD29A4D-2349-4EFB-604B-891806DBDD5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CD9DC07-EED7-11BF-C55A-0407504B6B39}"/>
              </a:ext>
            </a:extLst>
          </p:cNvPr>
          <p:cNvSpPr/>
          <p:nvPr/>
        </p:nvSpPr>
        <p:spPr>
          <a:xfrm>
            <a:off x="2432242" y="1441462"/>
            <a:ext cx="5551874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152D79B1-59CB-F506-BC6C-1696682C0838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0590F3E-EBB5-9F82-4CBB-1FA7A038553F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3C1CACE4-6D12-A533-FC79-A139B9D00738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7306603-DC68-0497-0706-4A416279FED6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6842ACA-3CBA-48E8-096E-1AD885E11E66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4D4FABD-D4E7-7FF8-50D9-DB08DC6485C9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92DC0D6F-4F71-27E8-D579-E2399070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EBFB2046-5286-721C-423F-3025A5D2FCB3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F28F8687-7C13-2145-3AC0-93EEF8AAE85A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B2D9456C-E92C-4040-5A56-805BD40939C9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5C7E0E91-9929-92ED-E07B-0CB49668E58A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6581C62B-B4C4-4B4F-F109-43E0AF6A700F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7EE30631-04B4-1B36-70F4-045A6225DAE8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3C8C1757-7969-EAC9-2120-7F31596DABD9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2C8C58F8-F01E-9D70-0A75-7B9062E5C55F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185C4AEF-437B-FF02-D4B6-A32AE866FF8C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CE6892DE-4395-7BE6-D455-D04ED915C07A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DEEB1F9F-1A4A-0CE3-971D-A0F3E3DD12EA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Ivy Xu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Mount Anville Primary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3rd CLASS</a:t>
            </a:r>
          </a:p>
        </p:txBody>
      </p:sp>
      <p:pic>
        <p:nvPicPr>
          <p:cNvPr id="27" name="Picture 26" descr="A toy santa claus on a table&#10;&#10;AI-generated content may be incorrect.">
            <a:extLst>
              <a:ext uri="{FF2B5EF4-FFF2-40B4-BE49-F238E27FC236}">
                <a16:creationId xmlns:a16="http://schemas.microsoft.com/office/drawing/2014/main" id="{D4084694-1B55-19BE-716C-4D30A3EB4D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249" y="1892906"/>
            <a:ext cx="4603947" cy="50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0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8A2153-D296-5645-D7A1-AEA13FF7B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3991DF1-13AD-86F6-D72D-81AE72CB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2412C9E-FA68-A79B-3DED-68499EE65113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1B6807F-4D08-9E75-9D7C-6DBCD6194501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ECEAB04-DD64-43B7-D20D-C2FD690C2F92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EB9B0FD0-ED1A-7224-BFFB-41217FF29B2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512BCAC-0DC8-1260-CAA8-17BB18544178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254B2FA8-6DF2-4F20-4B89-57894566D6B3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6EADFAA7-D5D2-02AE-CB92-A1CF65501B1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5915CD3-AEBA-9663-3382-B97A0BFCBACF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80ABBF31-95B4-1F47-F6A8-478E06DE4C5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8CFB32A-4F7F-CB02-7E4B-5B5D44F29B9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CD4EBD0-97AD-4D2D-8C86-AA04A053DAE2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0E1DDB47-5B60-E948-1757-4DC82FD3A4E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D95CE521-DDF4-262F-DF08-6D4C4BAA46B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20D78F20-B14A-D5B5-E942-628A3FB2366D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60CF0B06-1185-E987-A8E4-58F6E8DD4FB0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EF51B7BF-BB4C-23E0-2ED0-55431DBA0A54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CD1BA081-135D-D961-37D9-BE5965B0759B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61984C3D-8E70-6F60-69F0-086AEBB88929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19C57A1F-A7F0-F592-E6E3-37E04002B8B7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83EDC0C0-BEB1-8183-FAF5-939741306B7B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0E355D7-2EAE-DCA7-7855-9D308FBB63FC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67DCAC17-F6C2-9907-A676-6E28A4496EC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FDE75538-82C5-2E1A-45CF-B62C810324F8}"/>
              </a:ext>
            </a:extLst>
          </p:cNvPr>
          <p:cNvSpPr/>
          <p:nvPr/>
        </p:nvSpPr>
        <p:spPr>
          <a:xfrm>
            <a:off x="2018044" y="2055339"/>
            <a:ext cx="6392997" cy="5484593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85DB153-B533-FBD1-A0E7-1C2153BC6697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5367605-0347-7C53-A336-79211FD66C3A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03D16836-A463-8AC0-BD2C-3476C38DC557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3A1D2FB-8B79-4A27-F301-FFEF3BEF16AE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38AAE59-0619-9F50-3689-123276C02CA1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30D57AAD-94C3-C7A4-5AB6-B81D909EBF3F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0B45E99A-1E92-1489-3590-7F075ADBA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1863A51-C3E5-1352-E9B4-B0831DABCA88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3DE91D72-001E-05DB-67FC-9BA626A2A9DB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BE87190F-6D9F-7968-83B6-0E264F062F5E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3EC3C03C-32A4-AA7C-8AE2-CF8154A4BBFA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4AEBC074-BAAF-4556-C166-117C9B0DC569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8F76142E-BE71-43EE-11AE-B7ED2F1D2A37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51B57E4E-0A79-ECB6-4B09-FDE5AF69B12D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69465206-75D7-0183-B5E3-292DFAA7009E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9B1444D9-5B21-9484-A99E-43EB359112A1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3A8B2B37-C038-0566-92BD-02A4B52E6D41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019C721E-4894-E56B-4870-902F576392B2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Jayden O'Neill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Divine Word National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5TH CLASS</a:t>
            </a:r>
          </a:p>
        </p:txBody>
      </p:sp>
      <p:pic>
        <p:nvPicPr>
          <p:cNvPr id="27" name="Picture 26" descr="A hand holding a toy soldier&#10;&#10;AI-generated content may be incorrect.">
            <a:extLst>
              <a:ext uri="{FF2B5EF4-FFF2-40B4-BE49-F238E27FC236}">
                <a16:creationId xmlns:a16="http://schemas.microsoft.com/office/drawing/2014/main" id="{024F504C-8D97-F215-0FFB-1319EC5330B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26" y="2561604"/>
            <a:ext cx="5269352" cy="44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10899" y="-652998"/>
            <a:ext cx="7278940" cy="2470719"/>
            <a:chOff x="0" y="0"/>
            <a:chExt cx="9705253" cy="3294293"/>
          </a:xfrm>
        </p:grpSpPr>
        <p:sp>
          <p:nvSpPr>
            <p:cNvPr id="3" name="TextBox 3"/>
            <p:cNvSpPr txBox="1"/>
            <p:nvPr/>
          </p:nvSpPr>
          <p:spPr>
            <a:xfrm>
              <a:off x="0" y="2539338"/>
              <a:ext cx="9705253" cy="754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4"/>
                </a:lnSpc>
              </a:pPr>
              <a:r>
                <a:rPr lang="en-US" sz="3863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DECORATION AWARDS CEREMONY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4690695" y="1295464"/>
              <a:ext cx="4218896" cy="1047767"/>
            </a:xfrm>
            <a:custGeom>
              <a:avLst/>
              <a:gdLst/>
              <a:ahLst/>
              <a:cxnLst/>
              <a:rect l="l" t="t" r="r" b="b"/>
              <a:pathLst>
                <a:path w="4218896" h="1047767">
                  <a:moveTo>
                    <a:pt x="0" y="0"/>
                  </a:moveTo>
                  <a:lnTo>
                    <a:pt x="4218896" y="0"/>
                  </a:lnTo>
                  <a:lnTo>
                    <a:pt x="4218896" y="1047766"/>
                  </a:lnTo>
                  <a:lnTo>
                    <a:pt x="0" y="1047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2572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7210251" y="0"/>
              <a:ext cx="1699340" cy="169934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649388" y="133475"/>
              <a:ext cx="1658657" cy="1432389"/>
              <a:chOff x="0" y="0"/>
              <a:chExt cx="951068" cy="821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148096" y="0"/>
              <a:ext cx="1658657" cy="1432389"/>
              <a:chOff x="0" y="0"/>
              <a:chExt cx="951068" cy="8213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94749" y="1388985"/>
              <a:ext cx="4667777" cy="1069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65"/>
                </a:lnSpc>
              </a:pPr>
              <a:r>
                <a:rPr lang="en-US" sz="4865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RECYCLED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354161" y="2379662"/>
            <a:ext cx="2765721" cy="3103193"/>
          </a:xfrm>
          <a:custGeom>
            <a:avLst/>
            <a:gdLst/>
            <a:ahLst/>
            <a:cxnLst/>
            <a:rect l="l" t="t" r="r" b="b"/>
            <a:pathLst>
              <a:path w="2765721" h="3103193">
                <a:moveTo>
                  <a:pt x="0" y="0"/>
                </a:moveTo>
                <a:lnTo>
                  <a:pt x="2765722" y="0"/>
                </a:lnTo>
                <a:lnTo>
                  <a:pt x="2765722" y="3103194"/>
                </a:lnTo>
                <a:lnTo>
                  <a:pt x="0" y="310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 rot="-356361">
            <a:off x="2447539" y="830323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5"/>
                </a:lnTo>
                <a:lnTo>
                  <a:pt x="0" y="735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7" name="Freeform 17"/>
          <p:cNvSpPr/>
          <p:nvPr/>
        </p:nvSpPr>
        <p:spPr>
          <a:xfrm>
            <a:off x="7522581" y="8830356"/>
            <a:ext cx="2906287" cy="1042926"/>
          </a:xfrm>
          <a:custGeom>
            <a:avLst/>
            <a:gdLst/>
            <a:ahLst/>
            <a:cxnLst/>
            <a:rect l="l" t="t" r="r" b="b"/>
            <a:pathLst>
              <a:path w="2906287" h="1042926">
                <a:moveTo>
                  <a:pt x="0" y="0"/>
                </a:moveTo>
                <a:lnTo>
                  <a:pt x="2906287" y="0"/>
                </a:lnTo>
                <a:lnTo>
                  <a:pt x="2906287" y="1042926"/>
                </a:lnTo>
                <a:lnTo>
                  <a:pt x="0" y="1042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Freeform 18"/>
          <p:cNvSpPr/>
          <p:nvPr/>
        </p:nvSpPr>
        <p:spPr>
          <a:xfrm rot="3094536">
            <a:off x="-230746" y="7876542"/>
            <a:ext cx="2792334" cy="2209434"/>
          </a:xfrm>
          <a:custGeom>
            <a:avLst/>
            <a:gdLst/>
            <a:ahLst/>
            <a:cxnLst/>
            <a:rect l="l" t="t" r="r" b="b"/>
            <a:pathLst>
              <a:path w="2792334" h="2209434">
                <a:moveTo>
                  <a:pt x="0" y="0"/>
                </a:moveTo>
                <a:lnTo>
                  <a:pt x="2792334" y="0"/>
                </a:lnTo>
                <a:lnTo>
                  <a:pt x="2792334" y="2209433"/>
                </a:lnTo>
                <a:lnTo>
                  <a:pt x="0" y="22094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Freeform 19"/>
          <p:cNvSpPr/>
          <p:nvPr/>
        </p:nvSpPr>
        <p:spPr>
          <a:xfrm rot="842764">
            <a:off x="1964324" y="6205074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2" y="0"/>
                </a:lnTo>
                <a:lnTo>
                  <a:pt x="1552112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/>
          <p:cNvSpPr/>
          <p:nvPr/>
        </p:nvSpPr>
        <p:spPr>
          <a:xfrm rot="1195932">
            <a:off x="3238620" y="8790192"/>
            <a:ext cx="790809" cy="902492"/>
          </a:xfrm>
          <a:custGeom>
            <a:avLst/>
            <a:gdLst/>
            <a:ahLst/>
            <a:cxnLst/>
            <a:rect l="l" t="t" r="r" b="b"/>
            <a:pathLst>
              <a:path w="790809" h="902492">
                <a:moveTo>
                  <a:pt x="0" y="0"/>
                </a:moveTo>
                <a:lnTo>
                  <a:pt x="790809" y="0"/>
                </a:lnTo>
                <a:lnTo>
                  <a:pt x="790809" y="902492"/>
                </a:lnTo>
                <a:lnTo>
                  <a:pt x="0" y="902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Freeform 21"/>
          <p:cNvSpPr/>
          <p:nvPr/>
        </p:nvSpPr>
        <p:spPr>
          <a:xfrm>
            <a:off x="16058362" y="5143500"/>
            <a:ext cx="3179618" cy="4114800"/>
          </a:xfrm>
          <a:custGeom>
            <a:avLst/>
            <a:gdLst/>
            <a:ahLst/>
            <a:cxnLst/>
            <a:rect l="l" t="t" r="r" b="b"/>
            <a:pathLst>
              <a:path w="3179618" h="4114800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2" name="Freeform 22"/>
          <p:cNvSpPr/>
          <p:nvPr/>
        </p:nvSpPr>
        <p:spPr>
          <a:xfrm>
            <a:off x="13791873" y="9018525"/>
            <a:ext cx="7198801" cy="1563848"/>
          </a:xfrm>
          <a:custGeom>
            <a:avLst/>
            <a:gdLst/>
            <a:ahLst/>
            <a:cxnLst/>
            <a:rect l="l" t="t" r="r" b="b"/>
            <a:pathLst>
              <a:path w="7198801" h="1563848">
                <a:moveTo>
                  <a:pt x="0" y="0"/>
                </a:moveTo>
                <a:lnTo>
                  <a:pt x="7198801" y="0"/>
                </a:lnTo>
                <a:lnTo>
                  <a:pt x="7198801" y="1563848"/>
                </a:lnTo>
                <a:lnTo>
                  <a:pt x="0" y="15638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3" name="Freeform 23"/>
          <p:cNvSpPr/>
          <p:nvPr/>
        </p:nvSpPr>
        <p:spPr>
          <a:xfrm rot="2700000" flipH="1">
            <a:off x="15453612" y="3738684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6"/>
                </a:lnTo>
                <a:lnTo>
                  <a:pt x="647835" y="1208086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/>
          <p:cNvSpPr/>
          <p:nvPr/>
        </p:nvSpPr>
        <p:spPr>
          <a:xfrm rot="-96140">
            <a:off x="2716953" y="4617772"/>
            <a:ext cx="531731" cy="505628"/>
          </a:xfrm>
          <a:custGeom>
            <a:avLst/>
            <a:gdLst/>
            <a:ahLst/>
            <a:cxnLst/>
            <a:rect l="l" t="t" r="r" b="b"/>
            <a:pathLst>
              <a:path w="531731" h="505628">
                <a:moveTo>
                  <a:pt x="0" y="0"/>
                </a:moveTo>
                <a:lnTo>
                  <a:pt x="531731" y="0"/>
                </a:lnTo>
                <a:lnTo>
                  <a:pt x="531731" y="505629"/>
                </a:lnTo>
                <a:lnTo>
                  <a:pt x="0" y="505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Freeform 25"/>
          <p:cNvSpPr/>
          <p:nvPr/>
        </p:nvSpPr>
        <p:spPr>
          <a:xfrm rot="808262">
            <a:off x="12305815" y="9382580"/>
            <a:ext cx="297503" cy="282898"/>
          </a:xfrm>
          <a:custGeom>
            <a:avLst/>
            <a:gdLst/>
            <a:ahLst/>
            <a:cxnLst/>
            <a:rect l="l" t="t" r="r" b="b"/>
            <a:pathLst>
              <a:path w="297503" h="282898">
                <a:moveTo>
                  <a:pt x="0" y="0"/>
                </a:moveTo>
                <a:lnTo>
                  <a:pt x="297502" y="0"/>
                </a:lnTo>
                <a:lnTo>
                  <a:pt x="297502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6" name="Freeform 26"/>
          <p:cNvSpPr/>
          <p:nvPr/>
        </p:nvSpPr>
        <p:spPr>
          <a:xfrm rot="-491052">
            <a:off x="16736903" y="2584463"/>
            <a:ext cx="1308741" cy="2204195"/>
          </a:xfrm>
          <a:custGeom>
            <a:avLst/>
            <a:gdLst/>
            <a:ahLst/>
            <a:cxnLst/>
            <a:rect l="l" t="t" r="r" b="b"/>
            <a:pathLst>
              <a:path w="1308741" h="2204195">
                <a:moveTo>
                  <a:pt x="0" y="0"/>
                </a:moveTo>
                <a:lnTo>
                  <a:pt x="1308741" y="0"/>
                </a:lnTo>
                <a:lnTo>
                  <a:pt x="1308741" y="2204194"/>
                </a:lnTo>
                <a:lnTo>
                  <a:pt x="0" y="22041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7" name="Freeform 27"/>
          <p:cNvSpPr/>
          <p:nvPr/>
        </p:nvSpPr>
        <p:spPr>
          <a:xfrm rot="2479456">
            <a:off x="14411922" y="1245428"/>
            <a:ext cx="2012735" cy="1698246"/>
          </a:xfrm>
          <a:custGeom>
            <a:avLst/>
            <a:gdLst/>
            <a:ahLst/>
            <a:cxnLst/>
            <a:rect l="l" t="t" r="r" b="b"/>
            <a:pathLst>
              <a:path w="2012735" h="1698246">
                <a:moveTo>
                  <a:pt x="0" y="0"/>
                </a:moveTo>
                <a:lnTo>
                  <a:pt x="2012735" y="0"/>
                </a:lnTo>
                <a:lnTo>
                  <a:pt x="2012735" y="1698245"/>
                </a:lnTo>
                <a:lnTo>
                  <a:pt x="0" y="16982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8" name="Freeform 28"/>
          <p:cNvSpPr/>
          <p:nvPr/>
        </p:nvSpPr>
        <p:spPr>
          <a:xfrm rot="898923">
            <a:off x="14954408" y="6867061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TextBox 29"/>
          <p:cNvSpPr txBox="1"/>
          <p:nvPr/>
        </p:nvSpPr>
        <p:spPr>
          <a:xfrm>
            <a:off x="4778884" y="2181710"/>
            <a:ext cx="8942970" cy="6563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76"/>
              </a:lnSpc>
            </a:pPr>
            <a:r>
              <a:rPr lang="en-US" sz="7483" b="1">
                <a:solidFill>
                  <a:srgbClr val="1083C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Housekeeping </a:t>
            </a:r>
          </a:p>
          <a:p>
            <a:pPr algn="ctr">
              <a:lnSpc>
                <a:spcPts val="2637"/>
              </a:lnSpc>
            </a:pPr>
            <a:endParaRPr lang="en-US" sz="7483" b="1">
              <a:solidFill>
                <a:srgbClr val="1083C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734649" lvl="1" indent="-367324" algn="l">
              <a:lnSpc>
                <a:spcPts val="4763"/>
              </a:lnSpc>
              <a:buFont typeface="Arial"/>
              <a:buChar char="•"/>
            </a:pPr>
            <a:r>
              <a:rPr lang="en-US" sz="3402">
                <a:solidFill>
                  <a:srgbClr val="1083CF"/>
                </a:solidFill>
                <a:latin typeface="Canva Sans"/>
                <a:ea typeface="Canva Sans"/>
                <a:cs typeface="Canva Sans"/>
                <a:sym typeface="Canva Sans"/>
              </a:rPr>
              <a:t>Fire Exits Locations​</a:t>
            </a:r>
          </a:p>
          <a:p>
            <a:pPr algn="l">
              <a:lnSpc>
                <a:spcPts val="4763"/>
              </a:lnSpc>
            </a:pPr>
            <a:endParaRPr lang="en-US" sz="3402">
              <a:solidFill>
                <a:srgbClr val="1083C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649" lvl="1" indent="-367324" algn="l">
              <a:lnSpc>
                <a:spcPts val="4763"/>
              </a:lnSpc>
              <a:buFont typeface="Arial"/>
              <a:buChar char="•"/>
            </a:pPr>
            <a:r>
              <a:rPr lang="en-US" sz="3402">
                <a:solidFill>
                  <a:srgbClr val="1083CF"/>
                </a:solidFill>
                <a:latin typeface="Canva Sans"/>
                <a:ea typeface="Canva Sans"/>
                <a:cs typeface="Canva Sans"/>
                <a:sym typeface="Canva Sans"/>
              </a:rPr>
              <a:t>Evacuation Procedure​</a:t>
            </a:r>
          </a:p>
          <a:p>
            <a:pPr marL="734649" lvl="1" indent="-367324" algn="l">
              <a:lnSpc>
                <a:spcPts val="4763"/>
              </a:lnSpc>
              <a:buFont typeface="Arial"/>
              <a:buChar char="•"/>
            </a:pPr>
            <a:endParaRPr lang="en-US" sz="3402">
              <a:solidFill>
                <a:srgbClr val="1083C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649" lvl="1" indent="-367324" algn="l">
              <a:lnSpc>
                <a:spcPts val="4763"/>
              </a:lnSpc>
              <a:buFont typeface="Arial"/>
              <a:buChar char="•"/>
            </a:pPr>
            <a:r>
              <a:rPr lang="en-US" sz="3402">
                <a:solidFill>
                  <a:srgbClr val="1083CF"/>
                </a:solidFill>
                <a:latin typeface="Canva Sans"/>
                <a:ea typeface="Canva Sans"/>
                <a:cs typeface="Canva Sans"/>
                <a:sym typeface="Canva Sans"/>
              </a:rPr>
              <a:t>Bathrooms</a:t>
            </a:r>
          </a:p>
          <a:p>
            <a:pPr marL="734649" lvl="1" indent="-367324" algn="l">
              <a:lnSpc>
                <a:spcPts val="4763"/>
              </a:lnSpc>
              <a:buFont typeface="Arial"/>
              <a:buChar char="•"/>
            </a:pPr>
            <a:endParaRPr lang="en-US" sz="3402">
              <a:solidFill>
                <a:srgbClr val="1083C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649" lvl="1" indent="-367324" algn="l">
              <a:lnSpc>
                <a:spcPts val="4763"/>
              </a:lnSpc>
              <a:buFont typeface="Arial"/>
              <a:buChar char="•"/>
            </a:pPr>
            <a:r>
              <a:rPr lang="en-US" sz="3402">
                <a:solidFill>
                  <a:srgbClr val="1083CF"/>
                </a:solidFill>
                <a:latin typeface="Canva Sans"/>
                <a:ea typeface="Canva Sans"/>
                <a:cs typeface="Canva Sans"/>
                <a:sym typeface="Canva Sans"/>
              </a:rPr>
              <a:t>Phones to silent</a:t>
            </a:r>
          </a:p>
          <a:p>
            <a:pPr algn="ctr">
              <a:lnSpc>
                <a:spcPts val="4763"/>
              </a:lnSpc>
              <a:spcBef>
                <a:spcPct val="0"/>
              </a:spcBef>
            </a:pPr>
            <a:endParaRPr lang="en-US" sz="3402">
              <a:solidFill>
                <a:srgbClr val="1083C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7E67AE-E7F3-022B-D051-A78E4608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61D6CD2-3D40-A963-98BB-F1BB8A4330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A84517DC-AE4D-3E2C-6DCB-1E688FEA1557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9B933595-FEF0-4AA3-20C3-D5D7B054FEE4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F04D4C02-3FB6-E236-F1B3-8F450F4486FB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2CA18016-0C23-93E8-D58F-7F8AEC9932A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CE4FF24-0BED-F1AC-3B7B-C41878909AFD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71ABD1A-2CA4-3702-A485-FB78EE703CBA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53A92D7-1FA5-2469-3CCF-1918025F584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34393C22-CE7F-5A15-A4ED-CF85BD535B8F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6D43C0E-0F7B-B1A4-8531-465B1FFA7B28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7B458293-2525-1B19-AEF7-C061AB66ED9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BB5688E4-978C-85D5-03C5-F72784A9415C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9DA7A5D3-9280-040C-F897-2CCBC8CEB712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B76FF1D2-7F2F-DEC2-9747-B033C3AAFF2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7414FEC9-926C-4A47-1422-A143B788CE6E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3CE17132-0169-751A-0B68-CF47EFDD06CE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BC9A4393-4C22-2A29-CF20-1A3A8B7DF8FB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5B49568B-54E4-E47E-BC4F-C4B624AD5B03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3C1697CB-8B4B-53EE-2F76-6D928F1D2919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C0692F08-0B26-964C-C3FB-792CB6A01F21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EF635E8-4256-9412-85EC-C626C593DF44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0D817058-F0B1-AD39-1108-875ED957A164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3FE768E3-17AD-9F49-9BA1-C0CD539A365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0984405-42A4-6930-70FD-9881C015C99D}"/>
              </a:ext>
            </a:extLst>
          </p:cNvPr>
          <p:cNvSpPr/>
          <p:nvPr/>
        </p:nvSpPr>
        <p:spPr>
          <a:xfrm>
            <a:off x="1548133" y="2700453"/>
            <a:ext cx="7217563" cy="4625842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005B8F2D-2F6A-4ACF-FADF-077B8CE00412}"/>
              </a:ext>
            </a:extLst>
          </p:cNvPr>
          <p:cNvSpPr/>
          <p:nvPr/>
        </p:nvSpPr>
        <p:spPr>
          <a:xfrm rot="898923">
            <a:off x="451974" y="2437942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4E78BE3-0244-CD6D-5C57-628DE37089FE}"/>
              </a:ext>
            </a:extLst>
          </p:cNvPr>
          <p:cNvSpPr/>
          <p:nvPr/>
        </p:nvSpPr>
        <p:spPr>
          <a:xfrm rot="842764">
            <a:off x="-88492" y="6443361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7AF3C319-0B3F-1D57-44B7-E42933B019C0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8B4B80E-9EE8-5ABC-B9C1-1CDB719E40C0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7B614EAD-DBB8-BDF4-7178-3E74F4CE83A5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A3102B8-9BF8-FC3F-3AA4-C0183D2ADA22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90B2D096-B32F-D5A7-F89B-30B76B5F5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CDBF558-816E-F233-1966-4506CD756618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8CDB4417-0BB7-F824-EF56-288846257D44}"/>
              </a:ext>
            </a:extLst>
          </p:cNvPr>
          <p:cNvSpPr/>
          <p:nvPr/>
        </p:nvSpPr>
        <p:spPr>
          <a:xfrm rot="1573977" flipH="1">
            <a:off x="9058641" y="3754805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61F69F32-460E-3832-877E-9AF31A44DD5C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C1CAE33C-E7C0-67A3-BCC1-FFBF9A04A802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D6C5D327-2CA3-45C7-CBEB-AD6EA10C800A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C96AB2AF-A7F9-4388-43B4-1C7206E6D547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6158EC1F-D542-162D-78A5-BF8E6420EDC6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DA21A83C-8F9E-3902-8AF4-CE3943B8C07D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D0FFA045-0E64-D2B1-A562-0A4C585BD16F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844E60A2-1A97-9D37-A6E6-9382BB5CCE8A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F3DCE8B8-2207-111E-D127-5649D683268C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Fionn O'Brien</a:t>
            </a:r>
          </a:p>
          <a:p>
            <a:pPr marL="0" lvl="0" indent="0" algn="ctr">
              <a:lnSpc>
                <a:spcPts val="5824"/>
              </a:lnSpc>
            </a:pPr>
            <a:r>
              <a:rPr lang="en-GB" sz="32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St Andrew's College Junior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6TH CLASS</a:t>
            </a:r>
          </a:p>
        </p:txBody>
      </p:sp>
      <p:pic>
        <p:nvPicPr>
          <p:cNvPr id="27" name="Picture 26" descr="A group of stars from a string&#10;&#10;AI-generated content may be incorrect.">
            <a:extLst>
              <a:ext uri="{FF2B5EF4-FFF2-40B4-BE49-F238E27FC236}">
                <a16:creationId xmlns:a16="http://schemas.microsoft.com/office/drawing/2014/main" id="{3F78F370-F0E7-4D86-2940-F5B825E96F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30" y="3188485"/>
            <a:ext cx="6252549" cy="36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34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22134F-3D97-92B2-D0AC-9DC7A4E4E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A8B2BB9-24FA-01F0-D11F-224076B7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304777C5-D58A-83C7-FAA2-EA9E9BD333C6}"/>
              </a:ext>
            </a:extLst>
          </p:cNvPr>
          <p:cNvGrpSpPr/>
          <p:nvPr/>
        </p:nvGrpSpPr>
        <p:grpSpPr>
          <a:xfrm>
            <a:off x="-1886038" y="-9567416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956E80D0-B49B-51B1-0856-536093DEBD26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DFBB38A8-CF10-E1CB-D8F7-94223A1CA399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2FDF904A-287C-7DA2-C0B1-887B87245AD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1CFC6B2D-74A3-E6A9-62ED-B50793596804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B274A2E9-0B04-4336-E4D7-2BD2383D50FC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77FFFA0-6E40-BCB3-13E2-E4E85831E82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24A995CB-1BE7-3841-4D82-E671E240D942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AAA515F-4597-7291-6001-995D65EE5423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0B811BB-7173-AECE-754A-EDD105D5423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EE7725BD-2D0E-7556-5E7F-39CEF895077B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C4ABAE02-869B-000F-FEF3-CEACB46F2BC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6BF4DF2B-B577-5FE9-ABBE-425DDF6D927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5BA94632-7ED7-D2B7-7772-4E0D3DE757A7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F23BEF88-41A6-83B6-B2AB-B088AC0F35BF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F5DFCE7F-C5A3-B7B2-5F19-4D8D622F3030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AF3E52B2-825C-8CE2-461F-4B892F29FAE7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A1DD3F1E-6552-F72E-AC0E-32FF5D6C8B88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AD0FEF18-AD7C-F987-7C47-EE9D9C712BAE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44B3751-7877-2FB6-A5DC-958CF5667315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51F64D0F-B35E-249D-8126-ACB284B1B514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B29D2161-5BE9-B5F5-7B0D-BF6A9AC856D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462E3B3C-01C9-5EAE-1752-1F0A3E604D0C}"/>
              </a:ext>
            </a:extLst>
          </p:cNvPr>
          <p:cNvSpPr/>
          <p:nvPr/>
        </p:nvSpPr>
        <p:spPr>
          <a:xfrm>
            <a:off x="2024396" y="2304783"/>
            <a:ext cx="6348396" cy="4911257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3B1F2C9-1CFF-8246-60FF-916898C66D88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5726870-34A3-7025-D4E1-C60046730226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970F7826-0A21-BA1C-BC3F-885F8C25B321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4249FB5-CE81-1057-EC92-E53223653206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3D42408-B77E-A2DE-4E6E-82F300052CE1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C3FA173-1DF6-EB8B-7174-83F7B9745588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0A4B4F9C-BE16-A8DB-FBA8-9E56B7B0A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6E8955BF-DFEA-49D4-9D81-A1908EF8A77F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8DCBF6D0-BB53-259F-E578-8F0E1868F2A1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DAD08CE9-0044-7283-2BC0-B4FEB2324B4E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62152E34-DB14-B2C4-D752-7BDA262AD86E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CCE5C7BB-6CB5-5CD3-92FF-149678678A6F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DBBD3C22-229C-A0E2-A9CC-19C316291F0B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56B2FD91-E4BD-A045-D2EB-6A1BB1CF633A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88BA5595-8040-B1C0-A52A-287CFFDEDCAD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FD97901F-C77D-0CC0-7F19-6078925A1B8C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FD45F2EE-A501-9EBD-15FA-7C1F3F106835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C54A2BB2-C3A4-C89D-37A3-EDEFCF373EFE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Lucybelle Hedderman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St. Anne's National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5TH CLASS</a:t>
            </a:r>
          </a:p>
        </p:txBody>
      </p:sp>
      <p:pic>
        <p:nvPicPr>
          <p:cNvPr id="27" name="Picture 26" descr="A box with a sign and decorations&#10;&#10;AI-generated content may be incorrect.">
            <a:extLst>
              <a:ext uri="{FF2B5EF4-FFF2-40B4-BE49-F238E27FC236}">
                <a16:creationId xmlns:a16="http://schemas.microsoft.com/office/drawing/2014/main" id="{12D0D6A3-3DE8-43CA-FA5D-0B20EAC2B66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87" y="2768036"/>
            <a:ext cx="5408914" cy="39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69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7A5B36-669E-1196-88EC-9634B6BCF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1155885-8B88-FFAF-B77F-FA81C039C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52E49659-769E-5096-0364-BF310DA1681B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53137B41-BA79-519A-A9FC-53BB0A359E36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5327C9F-FD07-FD33-B08D-E64D7D08B0D1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72B6429E-A031-B61A-C47B-AB318271877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AD1CF9B-BF2E-375E-82FE-F74B77F5BC5C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49B844D-CCEE-87FB-DED7-1A57B2774F75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DAD6D99-558C-73A6-3902-13038703179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E53C43AB-AD00-E9CC-4724-138499039775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5E298A6C-6CAD-99B8-4D73-B8AA70D3C64B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B54B2A0-FBEF-41F7-30DE-71DFA240932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ED20449E-607C-D221-9516-C3535587665E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24386F44-6482-2BE4-55C3-BB09C75200C8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437F0473-21F8-D68F-F814-36E497E1B57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D6954C1E-F388-F19D-D318-03DF1144EB8A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36387F56-6D4C-4742-D6CB-F1D1B89704D2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B5922F7F-4CE4-7D5E-FCE0-7E3A5822417C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820F1006-2328-D8BE-4A69-D361E472D66A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62900E6B-A1B5-602B-20C7-377A17D3C6FA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FE29C650-F584-7629-583E-37AD9577DEB6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7EB6A33D-C900-2E0A-6793-AE95743B2AB9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2B4C282A-716A-B507-FFB3-065194DB0360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A77C2A6A-0299-AFCE-B529-5E8DB6F1B6F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E94F59B-F531-6323-D311-20B50C1B660B}"/>
              </a:ext>
            </a:extLst>
          </p:cNvPr>
          <p:cNvSpPr/>
          <p:nvPr/>
        </p:nvSpPr>
        <p:spPr>
          <a:xfrm>
            <a:off x="2432242" y="1441462"/>
            <a:ext cx="5551874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E9F68254-7FEC-9A76-11F4-3A975CCA8781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D6A9BC1-109A-DCA1-75F2-BE485731525A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6C8EB6F0-6BEE-244F-8AB9-42576B8412BF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A2AB7CC-ACA5-F8ED-882A-1D962A998551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3C3C66F-1F6F-3E3F-A296-59519610C524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572F52CC-D98A-2C23-B4DB-F5EC35947C12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A69121C6-1A40-44CF-CF0F-76EC19D37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183133D-B017-D705-D365-D1B49CDDD244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2673855F-4B7D-0DED-1D40-99EDD477E11E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091628F4-6774-11A6-F23A-1303469ADFF5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D9A397AB-C699-79BB-1568-DCDC7F015BE2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E159203A-ECB5-E9DF-C193-A181C157FC81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7C962793-D894-1152-FE9C-E0027A805AF7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77DA8778-41CB-2A68-433F-0603C0865A52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0FBC4FAC-6E1B-270D-9E08-942EC7983028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6B7BC1CF-2828-00D1-2E7E-4BC6C7D11194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010EB043-08AE-7F0E-C3F6-226FD4FD56C6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7EE72D89-B7C4-C630-3167-7BF8926A17D2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1" b="0" i="0" u="none" strike="noStrike" kern="1200" cap="none" spc="0" normalizeH="0" baseline="0" noProof="0" dirty="0">
                <a:ln>
                  <a:noFill/>
                </a:ln>
                <a:solidFill>
                  <a:srgbClr val="1083CF"/>
                </a:solidFill>
                <a:effectLst/>
                <a:uLnTx/>
                <a:uFillTx/>
                <a:latin typeface="Bobby Jones"/>
                <a:ea typeface="Bobby Jones"/>
                <a:cs typeface="Bobby Jones"/>
                <a:sym typeface="Bobby Jones"/>
              </a:rPr>
              <a:t>Dylan Smyth</a:t>
            </a:r>
          </a:p>
          <a:p>
            <a:pPr marL="0" marR="0" lvl="0" indent="0" algn="ctr" defTabSz="914400" rtl="0" eaLnBrk="1" fontAlgn="auto" latinLnBrk="0" hangingPunct="1">
              <a:lnSpc>
                <a:spcPts val="58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83CF"/>
                </a:solidFill>
                <a:effectLst/>
                <a:uLnTx/>
                <a:uFillTx/>
                <a:latin typeface="Bobby Jones"/>
                <a:ea typeface="Bobby Jones"/>
                <a:cs typeface="Bobby Jones"/>
                <a:sym typeface="Bobby Jones"/>
              </a:rPr>
              <a:t>St Mary’s Boys National School</a:t>
            </a:r>
          </a:p>
          <a:p>
            <a:pPr marL="0" marR="0" lvl="0" indent="0" algn="ctr" defTabSz="914400" rtl="0" eaLnBrk="1" fontAlgn="auto" latinLnBrk="0" hangingPunct="1">
              <a:lnSpc>
                <a:spcPts val="58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51" dirty="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5</a:t>
            </a:r>
            <a:r>
              <a:rPr kumimoji="0" lang="en-US" sz="4251" b="0" i="0" u="none" strike="noStrike" kern="1200" cap="none" spc="0" normalizeH="0" baseline="0" noProof="0" dirty="0">
                <a:ln>
                  <a:noFill/>
                </a:ln>
                <a:solidFill>
                  <a:srgbClr val="1083CF"/>
                </a:solidFill>
                <a:effectLst/>
                <a:uLnTx/>
                <a:uFillTx/>
                <a:latin typeface="Bobby Jones"/>
                <a:ea typeface="Bobby Jones"/>
                <a:cs typeface="Bobby Jones"/>
                <a:sym typeface="Bobby Jones"/>
              </a:rPr>
              <a:t>TH CLASS</a:t>
            </a:r>
          </a:p>
        </p:txBody>
      </p:sp>
      <p:pic>
        <p:nvPicPr>
          <p:cNvPr id="47" name="Picture 46" descr="A box with a christmas tree in it&#10;&#10;AI-generated content may be incorrect.">
            <a:extLst>
              <a:ext uri="{FF2B5EF4-FFF2-40B4-BE49-F238E27FC236}">
                <a16:creationId xmlns:a16="http://schemas.microsoft.com/office/drawing/2014/main" id="{75B4D06A-80DA-13F8-28B2-98A0895DFF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934" y="1875886"/>
            <a:ext cx="4602355" cy="50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25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3429FB-EF0B-2B29-8941-5C86E649D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93DF9A6-6D36-96C5-E2AE-C9E000AA55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8E76B56C-331A-39EF-72BC-DDDC8F20596B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92384E5C-89C9-C5C5-4737-4CABC824E730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76DFB61-595A-D6C3-ECE3-DC69A47FE6CF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AFEE772-54B5-8347-6D21-1CB5AA70166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15AF99A1-9ADF-5834-355F-AF2F3866F50F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83F6CE1-1321-D9CB-39F3-225B43400DB5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138A0BDA-0A83-A1FE-3AA3-ACAF19E4D30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C5F62D7F-8B79-7347-3039-C02A180D0D9B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475A4DEE-9B4B-061A-8409-AAB8D4A22460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EACC00BE-9C0C-29E2-05FE-A085FB7730E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7A556BAE-DA63-FDE8-0CA0-596A965480DC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7FC7E14-88EA-3D74-6CDD-7CD5D7219E7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804AC326-3AE5-7731-08D0-6C3A8550BFA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18EE75AA-6FF2-F705-75E6-38BBA9E16A6D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AFD5B388-59B2-F09B-850B-BA0BC1BB4719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1AD6AE65-89EE-5F25-2FD5-151ED6362CFB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592EB1F2-B17A-36FA-BE28-0ABE3B761975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F6D52EF6-74F9-471B-D481-7125B831D0A4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E8029E82-31CA-0C05-48A3-932DA0B9BEC2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4F8FAB3-FB36-7781-6887-5B5C2CE9C79E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7FCF2839-2DD9-AC43-3FB4-C23896AFBF39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A9B86194-038B-C8C6-F836-38BF835E6D0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B8827C4B-F758-9FFB-A9D1-5FDE57284DCA}"/>
              </a:ext>
            </a:extLst>
          </p:cNvPr>
          <p:cNvSpPr/>
          <p:nvPr/>
        </p:nvSpPr>
        <p:spPr>
          <a:xfrm>
            <a:off x="2432242" y="1695818"/>
            <a:ext cx="5551874" cy="5717424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BE3A369-9412-3650-F99F-2C4205D724CC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0856DD3-B560-3C5C-7FC5-633E784A1EAC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A5BEE93A-6770-0FA1-3A48-D889F978C612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DC836A8-9B1B-F632-4AA6-49E60ACFFEBF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18E8B54-C7E7-9813-0DF7-4F974EEBF3F8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5D8C6D4-FD02-1486-DFB7-58F24BAFB8FF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71ADD4A9-3E52-69C6-8399-6BFDC1F22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CD49CEA4-BA71-2CA2-4A88-4C244F493AAA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2DCEA9B8-150F-051C-8FD9-2F44E8FF9A3E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838D8371-42D8-9A12-5209-106DA3D4A8C7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3791C638-152A-B9F9-864F-8242913DB16A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009A85FF-EA98-93D2-F550-BCDB6A63A182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529E4D03-7975-D0F9-0B44-74AD3B87A17E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8449FA99-B06A-8B3A-DFD5-FF0BEBB3C0F6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5BFA3663-BD5B-F52A-3EF3-0A355CAA9FD7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4111B590-0329-6CF0-2A0D-1E9DF8202342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F5D51383-4DA1-348E-5E43-8E9380C1DE68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712EA950-93A3-1A6E-F1DA-A280BA18F33F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Cara Kilroy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Rathfarnham Educate Together NS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2nd CLASS</a:t>
            </a:r>
          </a:p>
        </p:txBody>
      </p:sp>
      <p:pic>
        <p:nvPicPr>
          <p:cNvPr id="27" name="Picture 26" descr="A bird on a branch&#10;&#10;AI-generated content may be incorrect.">
            <a:extLst>
              <a:ext uri="{FF2B5EF4-FFF2-40B4-BE49-F238E27FC236}">
                <a16:creationId xmlns:a16="http://schemas.microsoft.com/office/drawing/2014/main" id="{06BF77CD-AA61-9E94-5EEF-54BF430947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03" y="2140945"/>
            <a:ext cx="4880508" cy="48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3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B25FE6-D7CE-B623-DC6C-F8E0BE7CF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A6023AF-66AD-B814-329C-BDFCD150A7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CC50917-2AF1-CDE5-48EB-288024DD0F6A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7215688-FA93-8DD0-54BC-6BF67B24405B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FB008A8D-EF8C-7AF4-659A-7B01AD162268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95E4296-05AD-5FE2-D69B-9867658143F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BD06AF1-01CF-A5CB-4FAA-1151E114FAE0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1527FDA-B7C8-41E5-847C-2B01075790E7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BEF31F9E-7B38-EABC-74B3-9C332393873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35C2298-434D-4DC7-C0A6-317D9D54030C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C48145F-7F24-FDAC-98B5-DA5FE1CCA349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EF7673B6-DE1E-95F5-5B58-CDD4EDB2D05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FDB0F77-5FCF-F62B-2E57-64BCDF5CEC39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C6722159-26B2-E4F8-9593-EFD1FDECC51B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4A64B26D-97F0-F2D0-EF32-90501C345BF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9A07176C-D70C-8B79-C866-622F86306034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0ECD93EC-E6DD-CF41-F362-E346A3CD1988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2022A265-0715-C17F-3AFF-AB1A11A88702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9FFA2BAA-E9B8-B466-4335-3DF19CAB36FB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08505CAB-036A-9BAF-3155-DA184EA5CA24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40BD56BA-59A4-237A-FFC0-CF1EFD295345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ED15FBB1-FD40-4FE5-1D5F-310580EEFA3E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46EADA8-8BD0-BF89-3C8C-3BA9B4C7CFB3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479EE49D-6FCE-ABF7-EB80-6F67BEE11AF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4F249CC6-44E3-24DF-FE03-A8F5C14067F4}"/>
              </a:ext>
            </a:extLst>
          </p:cNvPr>
          <p:cNvSpPr/>
          <p:nvPr/>
        </p:nvSpPr>
        <p:spPr>
          <a:xfrm>
            <a:off x="2432242" y="1695818"/>
            <a:ext cx="5551874" cy="5437902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05478259-E7E0-CABF-0D08-27434D48E095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F71A497-00A5-A092-18D7-442BCEB71AC2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C49A33D6-CC7D-D202-CF89-CD71BCD6F636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E056162-B51F-2AB3-7483-561661B81DAD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413AB7-CC13-F208-4EAD-4342588901A4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8BA2079-2FC6-DA31-A68C-B1595907B4A0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AC7ED5BE-441C-9030-1A0F-0B06E320C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2A96021-9993-AC3D-D5FC-C7D82F30931B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C36340BA-5287-87A9-0EB4-D6F9C88A092A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B57C262A-CA8B-2866-9A86-D95CF45D3479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3DF1263C-62FC-3637-0D6A-3C433285CD13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2E685637-B26B-CA82-3B7F-B42D471F8701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696EA6BF-75B8-A5CA-A020-50C5D13F6B38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7E32E14E-20A6-D82B-E838-3DD0F0A38799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05D55FE8-B2DA-DE82-B4B3-C62A7E835864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82AC96BB-C0DC-A4FE-B456-CCD50B861CF6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7A601049-AF79-C133-532E-707EC224BD8C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AB47E376-C2B6-9F3B-1BE7-5A717450FF15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Oscar Quill</a:t>
            </a:r>
          </a:p>
          <a:p>
            <a:pPr marL="0" lvl="0" indent="0" algn="ctr">
              <a:lnSpc>
                <a:spcPts val="5824"/>
              </a:lnSpc>
            </a:pPr>
            <a:r>
              <a:rPr lang="en-GB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Our Lady of Good Counsel BNS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4TH CLASS</a:t>
            </a:r>
          </a:p>
        </p:txBody>
      </p:sp>
      <p:pic>
        <p:nvPicPr>
          <p:cNvPr id="27" name="Picture 26" descr="A doll with wings and a string of lights&#10;&#10;AI-generated content may be incorrect.">
            <a:extLst>
              <a:ext uri="{FF2B5EF4-FFF2-40B4-BE49-F238E27FC236}">
                <a16:creationId xmlns:a16="http://schemas.microsoft.com/office/drawing/2014/main" id="{AED8E504-57B8-5B1F-12AE-82773B45D96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98" y="2060012"/>
            <a:ext cx="4759172" cy="46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99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1E68BE-7EE0-3B3C-B21B-2785C42DE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99D8D21-9930-3F47-0A27-09AF53063B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691F7D6C-66C8-7855-62B1-3CC953029BB4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DEBF065-D1D5-836E-910F-D21B08D39747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4E15ED1C-9BA9-FCAA-384A-D994C57E6EA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7702AA17-F07E-A927-48D4-AACB11B6A0C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CC8D5F9-89E3-4491-3053-A7096D350545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D4EA97B-4F1B-4EDB-4A9C-6FCA7AC3EF42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FB81075-CFC6-8897-6CBA-32CB46CDDEC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F79801A-F995-8FE8-A48D-1C615E8EA15F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3D1553F-E523-9DBB-F28D-FDDBE7C5C274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EA4583FD-695A-9830-BE93-C4269AC3D28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5E2E9C67-5EB4-F413-4F6C-D0AFE4C8498A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1AB419D-3294-07FA-17DD-246AE4DE048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B59DB28D-D139-FADC-8F3F-403C420F041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9533289D-66EB-2BF2-D49F-257708C999D3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1362AB60-BB4E-66C7-1612-9828D3B67F80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9B2F5CDC-3C37-4A1C-D9C9-D932611B5A14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4F9EF24E-F697-957A-ADC9-8D808DEFF7A3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AAB0FD28-F48B-2E11-9B1C-D28DBBDBE974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7B5691DB-E191-D557-F136-D778F99EF992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38860484-7B36-4032-C084-47D9C1CE1250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E35C8608-4534-A20F-2D2A-416208C8AAF4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1AD2A4E3-DC49-D244-08ED-B23A0700651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E060560-CAB3-FB85-93F1-D340D8228632}"/>
              </a:ext>
            </a:extLst>
          </p:cNvPr>
          <p:cNvSpPr/>
          <p:nvPr/>
        </p:nvSpPr>
        <p:spPr>
          <a:xfrm>
            <a:off x="2432242" y="1866900"/>
            <a:ext cx="5551874" cy="5349141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1ED13027-0B23-D497-C0A9-5DB59EC9531E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87F4801-2350-2E0F-887F-ACE845E5DB0D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CBA034E9-3AE7-31C0-90DE-D3074428FBA0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FDD11DC-9184-C773-9DA0-6B421975CE04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D3DEC71-DA11-E543-509D-5F23CBAB7165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71D09CE-F3AE-73F5-0EE0-F96AE57CF427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6EEAC9D3-1409-4B00-25E3-6B6B1F823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28EDEB06-E765-6242-5A46-B544B6CBE234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95F2891D-027C-399A-0730-0C3E0BFCA9C8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3325D01A-A6E0-675D-5712-08860059A9D4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F94FBEC1-66AA-04FE-8373-0AF284B85EEA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939FA27B-047A-7CB4-9C06-4E53FC3A6055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34090EEB-1062-B44C-8ACC-BAC875D5D36D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E9E045FB-5028-7149-0D2D-9E2E47622830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7B48AF57-4801-42F5-1A90-5326E6BA2BD0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A591F376-CE38-916B-6278-3B95946D2C9A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089C04FA-1BF1-1487-EDE0-4D1C34E9AEC5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14250122-7CDA-F72D-12D1-B964AEF2EBAD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Portia McLaughlin</a:t>
            </a:r>
          </a:p>
          <a:p>
            <a:pPr marL="0" lvl="0" indent="0" algn="ctr">
              <a:lnSpc>
                <a:spcPts val="5824"/>
              </a:lnSpc>
            </a:pPr>
            <a:r>
              <a:rPr lang="en-GB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Our Lady of Good Counsel gNS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6TH CLASS</a:t>
            </a:r>
          </a:p>
        </p:txBody>
      </p:sp>
      <p:pic>
        <p:nvPicPr>
          <p:cNvPr id="27" name="Picture 26" descr="A christmas tree made of tinsel and lights&#10;&#10;AI-generated content may be incorrect.">
            <a:extLst>
              <a:ext uri="{FF2B5EF4-FFF2-40B4-BE49-F238E27FC236}">
                <a16:creationId xmlns:a16="http://schemas.microsoft.com/office/drawing/2014/main" id="{FC069D5C-DA9A-5693-7B17-5E6C2CEE755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95" y="2337003"/>
            <a:ext cx="4730120" cy="43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24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BA870-D5B3-062C-5574-06CF280AA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93A8D8A-6B8F-4866-AD28-80CF930A1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49E5A6AF-4166-C388-A7C4-544EA234EC8F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BC1E9C31-D4D1-726E-E6CE-8A268C1E0422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C732BA51-CFB2-4B65-9164-92A616B953BD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9F15098B-050C-8465-D6BD-39CAB79286B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D369119-7C76-05AD-B870-48C9B9E040A8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322C1737-0419-5B79-3553-4B883BBC32B5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8733B976-4A13-80C1-7A6F-343AF234241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3E3F29AA-22C8-4566-156D-0DDCF0A1C66A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F4124A76-B115-7705-43F5-15DE5A4957FA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FCC8ACD9-C721-546A-4CC0-05A5419A714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0363E953-CAC1-B709-0518-E3406E971896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A2D02B89-BF39-5B8F-3F53-F8567336C01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80506F31-6CE2-30A5-B31B-7419EAAD479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1D113208-B30E-706E-D7B2-AC913AE5098C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21D263BB-DE84-FA2D-5B08-2F45C6DC9E4C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601AB3CC-66E8-AF5F-F857-D695CBB53F3F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A19DD32D-DECA-4D9A-3883-739068A84369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14012404-FAFA-5152-3C7A-88EEAF6D8E5B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9C309E70-5CD2-C495-7AB5-C9FB220497E9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9E55BA20-7A5E-527B-D172-0D6705EB27D3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E1217C5-1D67-ED1A-D52C-ACBE8A317D15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AE97D2E9-B5DA-60DC-68A2-9DB8D642BC8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7B36B98-5E84-BC07-E541-44EDE641CC89}"/>
              </a:ext>
            </a:extLst>
          </p:cNvPr>
          <p:cNvSpPr/>
          <p:nvPr/>
        </p:nvSpPr>
        <p:spPr>
          <a:xfrm>
            <a:off x="2432242" y="1441462"/>
            <a:ext cx="5551874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E088E342-9415-0B1A-2946-1081C3AB6599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317560B-B56B-4E15-D7CD-67634FCEA2A6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AE40FD32-4990-026F-7461-20E70460B139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3297C5AA-3D4A-7599-4024-0CA16FB900E8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41BFDC1-EDDB-5DD7-6E52-981AC91697C0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89987CA-37BB-DB2B-24D0-292258E23D7A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D50412AD-433C-51CF-6257-694E42F09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6F93FFF6-4A5E-0A44-F0C6-7179F33B5A87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3313C91C-E7A2-EB8B-3456-76F4BE6E70F0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63F46859-EEA2-31E5-6D4B-268B740AAE97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A4E0759D-C202-0053-3C72-578EB624F198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4DDCE9A3-07FE-577C-59BB-6475F9C0DD7B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C75D57AC-3727-EB74-5B95-8283AB55F4D2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B5E0693B-66E9-7C24-DF29-724D8851FAD0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682D9DE3-096C-CA28-390F-B1A451FF0819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AF3EFE10-4F0A-7C42-2196-2A2261DB260B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65497419-F3BC-1C0C-B6E3-E3E228F749D8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6CD4FF51-88B3-96A7-97E7-F66D4B829C61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Sabina Crau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Oatlands Primary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5TH CLASS</a:t>
            </a:r>
          </a:p>
        </p:txBody>
      </p:sp>
      <p:pic>
        <p:nvPicPr>
          <p:cNvPr id="27" name="Picture 26" descr="A small christmas tree on a table&#10;&#10;AI-generated content may be incorrect.">
            <a:extLst>
              <a:ext uri="{FF2B5EF4-FFF2-40B4-BE49-F238E27FC236}">
                <a16:creationId xmlns:a16="http://schemas.microsoft.com/office/drawing/2014/main" id="{BEF5E40A-E05A-0272-A7F5-316ACAC960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74" y="1767910"/>
            <a:ext cx="4544021" cy="526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04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7A8CAC-96F2-0340-FE15-0922ECD11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9F6273C-89E5-E11B-4D43-CD105E054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B2BEF99-9E75-1B28-873B-850A84236423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1B23690-6414-D79D-965A-DA42606F78D1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35E146A5-E0DE-AAA7-8925-E7E159A21690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AC23783-317D-414B-31FC-4B93C64822A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7F224604-F431-2AEE-A4BA-01438B6E82FF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F7180F2-EE08-6272-F3A8-FC6A31BFD70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493AF854-0DF2-1D77-C170-CFEE0B7AC21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56487B5-2F85-0B3A-003B-851723971625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87422EB-64D7-A2C8-81A2-A2C87CBE1321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884F4FD1-5B76-4DF7-2A15-5C861B8EFB6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177386F9-2474-76DC-F604-C2543DB4CB6F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50AE3DC-3F4A-EACB-31D6-1A44D51AB059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BB3A37FB-0E24-A460-2B1D-FC361E946A7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5E0BE349-8E63-1B79-6A38-96B03B6A7E7F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42D447B8-C139-D74C-B4E6-46B81CFE8FF1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B7F1E6DA-3A30-8B95-C1F4-E2EDA800214C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1B904770-A014-175B-62C3-2DF6D026AD62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BC54B9D0-7957-6784-06A1-6BB2A6C4BF9B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EEFDCDA1-A0DE-3791-7B41-D93ABC332C2C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C3628D95-E2C2-E86F-BBEA-F3B9132858AD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088CEFF4-C39C-805D-6B75-3F1D8CF19781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42F006F5-FB74-BE19-4F79-C715D86F8BA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A67A5D3-038F-9ABB-6FAE-EB1EF9FEDC94}"/>
              </a:ext>
            </a:extLst>
          </p:cNvPr>
          <p:cNvSpPr/>
          <p:nvPr/>
        </p:nvSpPr>
        <p:spPr>
          <a:xfrm>
            <a:off x="2432242" y="1536294"/>
            <a:ext cx="5551874" cy="5784195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0281620-7284-6F52-0D47-7D15DD44F80D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52DFB61-7192-AEE5-3BFC-7F04755A73CA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547E7226-09A3-BCD8-346B-7928E5602849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D43F625-B699-38FC-43A2-A9AEACCC5EFF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89D4263-44AF-03FA-A3A2-BE276BC4EA44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AFC8BFD-5B9E-D8AC-011F-58EAF219A7F3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4C04BB4B-E192-0A60-3DD6-D7C689C03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CFEA134-38D0-68EC-D636-20B43395C08F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9501FFF0-B743-9D42-DC3A-2BE406CE243F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2A9A872A-C695-502C-7BB5-657B1A5A242D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9F133933-9364-73FA-7AAB-E67CE938DC3B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1F46465F-17CF-254A-D311-0969049C7A4B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07435979-44DB-F900-251D-978D9B47B0F7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314FA431-1BF2-190F-BBDD-8D9DA147B2EA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C4341910-6EA6-8AB0-0AC9-10C61A524266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A7C8787F-BC93-DAEA-5EFD-10FC3E3591E9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F85543C0-2947-9506-861C-49655BF8BD00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CDE85D78-1A83-8DA7-165B-C8CCA70880ED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Fionn Budd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Monkstown Educate Together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3rd CLASS</a:t>
            </a:r>
          </a:p>
        </p:txBody>
      </p:sp>
      <p:pic>
        <p:nvPicPr>
          <p:cNvPr id="27" name="Picture 26" descr="A hand holding a tin can&#10;&#10;AI-generated content may be incorrect.">
            <a:extLst>
              <a:ext uri="{FF2B5EF4-FFF2-40B4-BE49-F238E27FC236}">
                <a16:creationId xmlns:a16="http://schemas.microsoft.com/office/drawing/2014/main" id="{0F895A1F-851E-F966-F0C2-CDAA669E61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74" y="2018561"/>
            <a:ext cx="4826098" cy="47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99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DD4E48-4B1F-65DE-949E-7F5027650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F0B285-B127-8296-420C-BB1DA4FE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91EF09A2-1418-1C3D-3E6D-2AEE12A7AF90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199E1C5-8AF0-E28D-865A-AC37DD3C1084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620400E9-9674-0539-4F47-B2159E8010D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696144D0-FD73-E38A-C7B9-E60FA499834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91C8AAB-EAAD-875E-FAD3-AF78A074F473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64C9870-D5E6-6DC0-873A-5D4A188C4CE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62508824-F7BF-A018-6A3E-3CF75216212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FFF68B2-12FD-C3BF-4433-FB9403A2ED98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40CAF82-D02F-59D9-7247-3F11E6947A98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D6158751-76EA-C433-6FBD-DC2727D59EB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439C97C4-8E77-62FD-C9A9-92E2F0D20CE7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9190CFD1-49AD-58B2-125C-569EA6BB3D3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40549C60-DF13-EE7A-661D-2A06A6603BD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37AE8D92-EF40-6E8A-B357-7C689D6FBC53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1382F3AA-EC04-95C9-791C-89D21A8688BC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847E7522-EA70-9AE7-04A2-BA53F5D0FAD6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77944939-9E95-C198-BA32-2F5A3698202E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21AFBE50-90E9-5F5E-2285-0D734D8FA4E5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562CAD65-DBD9-E2E7-5F18-F04098CA3C9D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1CA085E-79FB-1E85-B48C-69E9F7386274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890C04FF-23F5-EB75-BBF2-B3F5CF42113C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7F690C69-345B-2C11-6538-ABBB394D0F1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90AD65B-AAD5-94E4-99AA-79CB5D3C5C56}"/>
              </a:ext>
            </a:extLst>
          </p:cNvPr>
          <p:cNvSpPr/>
          <p:nvPr/>
        </p:nvSpPr>
        <p:spPr>
          <a:xfrm>
            <a:off x="2432242" y="1441462"/>
            <a:ext cx="5551874" cy="5887054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E66FC259-28B8-FF89-BED4-2663AE4DA1F8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FBA3AFBE-4A9D-14D1-311B-ED8D4780330C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2CCEB404-5230-BEB2-EB4B-F9D75531375C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054B5658-53B3-8055-4F44-09F4608588FE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E1613A7-6FFF-1BED-D771-29D3C535289A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6FE4A75-F9E7-6E4C-8EA6-F69A76F42D6E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3B056968-2208-72B0-FDB4-019CDB66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7BE0C5F-6824-3E20-378B-ADBB322D4B06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183E7A57-66A6-5C8E-801A-3D5E567D18D6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8BDAA020-73C4-86E5-9AFE-39864A6DD22E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5C90A22D-75F7-5AAF-A9A8-840682DE3098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0824A96C-1DCE-BAD3-5A4B-C82CA36415B7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5AD073C4-40D1-8817-7D07-FCEA1A171FD7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553BEDC7-31EF-BF0D-12E2-983E6C953726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85BA9A65-8D78-2F46-5A68-45E878251F6F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AE616947-2827-691F-79A1-205927023023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4CBC0A6E-B101-FECE-5754-5930B0384A2E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5B3DBC91-A3A8-148D-4135-8BF9223FEFC2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Lucy Greene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Scoil San Treasa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5TH CLASS</a:t>
            </a:r>
          </a:p>
        </p:txBody>
      </p:sp>
      <p:pic>
        <p:nvPicPr>
          <p:cNvPr id="27" name="Picture 26" descr="A hand holding a reindeer&#10;&#10;AI-generated content may be incorrect.">
            <a:extLst>
              <a:ext uri="{FF2B5EF4-FFF2-40B4-BE49-F238E27FC236}">
                <a16:creationId xmlns:a16="http://schemas.microsoft.com/office/drawing/2014/main" id="{478443FD-08B9-E267-9B65-0B289306A24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00" y="2026181"/>
            <a:ext cx="4584035" cy="47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38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6F356A-11F7-618A-13E6-5832FBA7F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DF59ED-637D-091E-9CDF-4BAAB90A63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922ADB8D-3133-D750-F14D-7EB8F0875227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A7C413E-AE4F-97B5-4178-29578B9419EA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72D10FA3-BE00-09E8-B160-1B48C00A1880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39766D38-959A-C45E-762C-71A6224E688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2473BD2D-D306-53F4-5B5A-8DB0FFFAB74A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B29E0BFB-5D7B-71CA-D2D3-43384ADD9CE8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97DCC7F2-B0B0-A066-BA20-04F28F3495B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F45C545-915B-DA41-0445-88D4762BCBEC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ED02CE0-3CED-8DCE-F8AD-51B4FF6BF43A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46385905-D98B-F6ED-4ADB-B2567FDA1AB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09BC345-41FB-24F0-FC12-D96A5C2ACCF2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AF4C6469-FDF2-44E5-2DBF-1E4DBF86420F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8FB42FEC-6421-07D7-7A37-984C25F274A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B94BD587-1E6F-4AB7-A818-DA63A174C607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68E3B8D7-4447-7A6B-88FF-70CD8F9DE1C7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0825BEF4-BCB4-31FA-6D5F-23A13A6FF521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41153FE2-0A98-5634-B899-FF4CED4E195B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27EB8744-E9E7-5E5E-911B-5BAE7268D573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3CE483D6-8FFB-8915-1296-5E24D706DCF6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6EDB231-B20F-7747-6F1C-40838E38955C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12B2A047-5BFD-5904-C00C-58A5D4E648B6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A26D5E6C-9CAC-FD6D-F69A-F203C518474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6530FA26-076E-4E6C-790A-1771493774ED}"/>
              </a:ext>
            </a:extLst>
          </p:cNvPr>
          <p:cNvSpPr/>
          <p:nvPr/>
        </p:nvSpPr>
        <p:spPr>
          <a:xfrm>
            <a:off x="2432242" y="1543786"/>
            <a:ext cx="5551874" cy="5819941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7135ADED-95BE-0E03-3EC1-DBC951EC32DD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4687A00-4E5F-5F38-D53B-A225160DED35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B9A568D4-C509-3BA5-EA52-08C4B1C49C0A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0BFB23B9-293F-DD8B-91EB-819A7703DA09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60F0B66-855F-5900-19FD-D652AFA4A51A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947595F-2D5F-0430-66C5-3670B997D6C7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0EF11392-1369-4916-4D82-8ADF7819D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4812BD5-6279-A2D7-0500-A54CB4E5D2F2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B718967C-875E-C8B7-10B4-E3A721542CAA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41FCC76F-8B33-3397-6F55-102791F055F0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ECADF0DD-48BD-8760-B489-6E6E6F1423B0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D1885830-56E7-E53E-17B5-11B7C212FEAC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5045FA18-EE58-D6FE-791F-C1A6FE920E56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0C630F4A-3BA9-F15C-597E-1F6ACA731E6B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88BB47A4-2CBC-8AAB-AA2F-A869892CE0F3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5739E94B-1846-827D-7310-BB6B1BD10361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C1F2E6CF-16FE-6632-B1DF-1BC9659DC2E7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1AB1B4CE-4E8B-B244-DB6B-C0087DAED340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Andrew Murray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Harold Boy's National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2nd CLASS</a:t>
            </a:r>
          </a:p>
        </p:txBody>
      </p:sp>
      <p:pic>
        <p:nvPicPr>
          <p:cNvPr id="27" name="Picture 26" descr="A mug of hot chocolate with marshmallows on a table&#10;&#10;AI-generated content may be incorrect.">
            <a:extLst>
              <a:ext uri="{FF2B5EF4-FFF2-40B4-BE49-F238E27FC236}">
                <a16:creationId xmlns:a16="http://schemas.microsoft.com/office/drawing/2014/main" id="{499AD7A5-5C5C-A862-0CA6-179BF34708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35" y="2061923"/>
            <a:ext cx="4782119" cy="48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3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10899" y="-652998"/>
            <a:ext cx="7278940" cy="2470719"/>
            <a:chOff x="0" y="0"/>
            <a:chExt cx="9705253" cy="3294293"/>
          </a:xfrm>
        </p:grpSpPr>
        <p:sp>
          <p:nvSpPr>
            <p:cNvPr id="3" name="TextBox 3"/>
            <p:cNvSpPr txBox="1"/>
            <p:nvPr/>
          </p:nvSpPr>
          <p:spPr>
            <a:xfrm>
              <a:off x="0" y="2539338"/>
              <a:ext cx="9705253" cy="754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4"/>
                </a:lnSpc>
              </a:pPr>
              <a:r>
                <a:rPr lang="en-US" sz="3863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DECORATION AWARDS CEREMONY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4690695" y="1295464"/>
              <a:ext cx="4218896" cy="1047767"/>
            </a:xfrm>
            <a:custGeom>
              <a:avLst/>
              <a:gdLst/>
              <a:ahLst/>
              <a:cxnLst/>
              <a:rect l="l" t="t" r="r" b="b"/>
              <a:pathLst>
                <a:path w="4218896" h="1047767">
                  <a:moveTo>
                    <a:pt x="0" y="0"/>
                  </a:moveTo>
                  <a:lnTo>
                    <a:pt x="4218896" y="0"/>
                  </a:lnTo>
                  <a:lnTo>
                    <a:pt x="4218896" y="1047766"/>
                  </a:lnTo>
                  <a:lnTo>
                    <a:pt x="0" y="1047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2572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7210251" y="0"/>
              <a:ext cx="1699340" cy="169934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649388" y="133475"/>
              <a:ext cx="1658657" cy="1432389"/>
              <a:chOff x="0" y="0"/>
              <a:chExt cx="951068" cy="821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148096" y="0"/>
              <a:ext cx="1658657" cy="1432389"/>
              <a:chOff x="0" y="0"/>
              <a:chExt cx="951068" cy="8213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94749" y="1388985"/>
              <a:ext cx="4667777" cy="1069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65"/>
                </a:lnSpc>
              </a:pPr>
              <a:r>
                <a:rPr lang="en-US" sz="4865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RECYCLED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354161" y="2379662"/>
            <a:ext cx="2765721" cy="3103193"/>
          </a:xfrm>
          <a:custGeom>
            <a:avLst/>
            <a:gdLst/>
            <a:ahLst/>
            <a:cxnLst/>
            <a:rect l="l" t="t" r="r" b="b"/>
            <a:pathLst>
              <a:path w="2765721" h="3103193">
                <a:moveTo>
                  <a:pt x="0" y="0"/>
                </a:moveTo>
                <a:lnTo>
                  <a:pt x="2765722" y="0"/>
                </a:lnTo>
                <a:lnTo>
                  <a:pt x="2765722" y="3103194"/>
                </a:lnTo>
                <a:lnTo>
                  <a:pt x="0" y="310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 rot="-356361">
            <a:off x="2447539" y="830323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5"/>
                </a:lnTo>
                <a:lnTo>
                  <a:pt x="0" y="735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7" name="Freeform 17"/>
          <p:cNvSpPr/>
          <p:nvPr/>
        </p:nvSpPr>
        <p:spPr>
          <a:xfrm>
            <a:off x="7522581" y="8830356"/>
            <a:ext cx="2906287" cy="1042926"/>
          </a:xfrm>
          <a:custGeom>
            <a:avLst/>
            <a:gdLst/>
            <a:ahLst/>
            <a:cxnLst/>
            <a:rect l="l" t="t" r="r" b="b"/>
            <a:pathLst>
              <a:path w="2906287" h="1042926">
                <a:moveTo>
                  <a:pt x="0" y="0"/>
                </a:moveTo>
                <a:lnTo>
                  <a:pt x="2906287" y="0"/>
                </a:lnTo>
                <a:lnTo>
                  <a:pt x="2906287" y="1042926"/>
                </a:lnTo>
                <a:lnTo>
                  <a:pt x="0" y="1042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Freeform 18"/>
          <p:cNvSpPr/>
          <p:nvPr/>
        </p:nvSpPr>
        <p:spPr>
          <a:xfrm rot="3094536">
            <a:off x="-230746" y="7876542"/>
            <a:ext cx="2792334" cy="2209434"/>
          </a:xfrm>
          <a:custGeom>
            <a:avLst/>
            <a:gdLst/>
            <a:ahLst/>
            <a:cxnLst/>
            <a:rect l="l" t="t" r="r" b="b"/>
            <a:pathLst>
              <a:path w="2792334" h="2209434">
                <a:moveTo>
                  <a:pt x="0" y="0"/>
                </a:moveTo>
                <a:lnTo>
                  <a:pt x="2792334" y="0"/>
                </a:lnTo>
                <a:lnTo>
                  <a:pt x="2792334" y="2209433"/>
                </a:lnTo>
                <a:lnTo>
                  <a:pt x="0" y="22094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Freeform 19"/>
          <p:cNvSpPr/>
          <p:nvPr/>
        </p:nvSpPr>
        <p:spPr>
          <a:xfrm rot="842764">
            <a:off x="1964324" y="6205074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2" y="0"/>
                </a:lnTo>
                <a:lnTo>
                  <a:pt x="1552112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/>
          <p:cNvSpPr/>
          <p:nvPr/>
        </p:nvSpPr>
        <p:spPr>
          <a:xfrm rot="1195932">
            <a:off x="3238620" y="8790192"/>
            <a:ext cx="790809" cy="902492"/>
          </a:xfrm>
          <a:custGeom>
            <a:avLst/>
            <a:gdLst/>
            <a:ahLst/>
            <a:cxnLst/>
            <a:rect l="l" t="t" r="r" b="b"/>
            <a:pathLst>
              <a:path w="790809" h="902492">
                <a:moveTo>
                  <a:pt x="0" y="0"/>
                </a:moveTo>
                <a:lnTo>
                  <a:pt x="790809" y="0"/>
                </a:lnTo>
                <a:lnTo>
                  <a:pt x="790809" y="902492"/>
                </a:lnTo>
                <a:lnTo>
                  <a:pt x="0" y="902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Freeform 21"/>
          <p:cNvSpPr/>
          <p:nvPr/>
        </p:nvSpPr>
        <p:spPr>
          <a:xfrm>
            <a:off x="16058362" y="5143500"/>
            <a:ext cx="3179618" cy="4114800"/>
          </a:xfrm>
          <a:custGeom>
            <a:avLst/>
            <a:gdLst/>
            <a:ahLst/>
            <a:cxnLst/>
            <a:rect l="l" t="t" r="r" b="b"/>
            <a:pathLst>
              <a:path w="3179618" h="4114800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2" name="Freeform 22"/>
          <p:cNvSpPr/>
          <p:nvPr/>
        </p:nvSpPr>
        <p:spPr>
          <a:xfrm>
            <a:off x="13791873" y="9018525"/>
            <a:ext cx="7198801" cy="1563848"/>
          </a:xfrm>
          <a:custGeom>
            <a:avLst/>
            <a:gdLst/>
            <a:ahLst/>
            <a:cxnLst/>
            <a:rect l="l" t="t" r="r" b="b"/>
            <a:pathLst>
              <a:path w="7198801" h="1563848">
                <a:moveTo>
                  <a:pt x="0" y="0"/>
                </a:moveTo>
                <a:lnTo>
                  <a:pt x="7198801" y="0"/>
                </a:lnTo>
                <a:lnTo>
                  <a:pt x="7198801" y="1563848"/>
                </a:lnTo>
                <a:lnTo>
                  <a:pt x="0" y="15638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3" name="Freeform 23"/>
          <p:cNvSpPr/>
          <p:nvPr/>
        </p:nvSpPr>
        <p:spPr>
          <a:xfrm rot="2700000" flipH="1">
            <a:off x="15453612" y="3738684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6"/>
                </a:lnTo>
                <a:lnTo>
                  <a:pt x="647835" y="1208086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/>
          <p:cNvSpPr/>
          <p:nvPr/>
        </p:nvSpPr>
        <p:spPr>
          <a:xfrm rot="-96140">
            <a:off x="2716953" y="4617772"/>
            <a:ext cx="531731" cy="505628"/>
          </a:xfrm>
          <a:custGeom>
            <a:avLst/>
            <a:gdLst/>
            <a:ahLst/>
            <a:cxnLst/>
            <a:rect l="l" t="t" r="r" b="b"/>
            <a:pathLst>
              <a:path w="531731" h="505628">
                <a:moveTo>
                  <a:pt x="0" y="0"/>
                </a:moveTo>
                <a:lnTo>
                  <a:pt x="531731" y="0"/>
                </a:lnTo>
                <a:lnTo>
                  <a:pt x="531731" y="505629"/>
                </a:lnTo>
                <a:lnTo>
                  <a:pt x="0" y="505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Freeform 25"/>
          <p:cNvSpPr/>
          <p:nvPr/>
        </p:nvSpPr>
        <p:spPr>
          <a:xfrm rot="808262">
            <a:off x="12305815" y="9382580"/>
            <a:ext cx="297503" cy="282898"/>
          </a:xfrm>
          <a:custGeom>
            <a:avLst/>
            <a:gdLst/>
            <a:ahLst/>
            <a:cxnLst/>
            <a:rect l="l" t="t" r="r" b="b"/>
            <a:pathLst>
              <a:path w="297503" h="282898">
                <a:moveTo>
                  <a:pt x="0" y="0"/>
                </a:moveTo>
                <a:lnTo>
                  <a:pt x="297502" y="0"/>
                </a:lnTo>
                <a:lnTo>
                  <a:pt x="297502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6" name="Freeform 26"/>
          <p:cNvSpPr/>
          <p:nvPr/>
        </p:nvSpPr>
        <p:spPr>
          <a:xfrm rot="-491052">
            <a:off x="16736903" y="2584463"/>
            <a:ext cx="1308741" cy="2204195"/>
          </a:xfrm>
          <a:custGeom>
            <a:avLst/>
            <a:gdLst/>
            <a:ahLst/>
            <a:cxnLst/>
            <a:rect l="l" t="t" r="r" b="b"/>
            <a:pathLst>
              <a:path w="1308741" h="2204195">
                <a:moveTo>
                  <a:pt x="0" y="0"/>
                </a:moveTo>
                <a:lnTo>
                  <a:pt x="1308741" y="0"/>
                </a:lnTo>
                <a:lnTo>
                  <a:pt x="1308741" y="2204194"/>
                </a:lnTo>
                <a:lnTo>
                  <a:pt x="0" y="22041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7" name="Freeform 27"/>
          <p:cNvSpPr/>
          <p:nvPr/>
        </p:nvSpPr>
        <p:spPr>
          <a:xfrm rot="2479456">
            <a:off x="14411922" y="1245428"/>
            <a:ext cx="2012735" cy="1698246"/>
          </a:xfrm>
          <a:custGeom>
            <a:avLst/>
            <a:gdLst/>
            <a:ahLst/>
            <a:cxnLst/>
            <a:rect l="l" t="t" r="r" b="b"/>
            <a:pathLst>
              <a:path w="2012735" h="1698246">
                <a:moveTo>
                  <a:pt x="0" y="0"/>
                </a:moveTo>
                <a:lnTo>
                  <a:pt x="2012735" y="0"/>
                </a:lnTo>
                <a:lnTo>
                  <a:pt x="2012735" y="1698245"/>
                </a:lnTo>
                <a:lnTo>
                  <a:pt x="0" y="16982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8" name="Freeform 28"/>
          <p:cNvSpPr/>
          <p:nvPr/>
        </p:nvSpPr>
        <p:spPr>
          <a:xfrm rot="898923">
            <a:off x="14954408" y="6867061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TextBox 29"/>
          <p:cNvSpPr txBox="1"/>
          <p:nvPr/>
        </p:nvSpPr>
        <p:spPr>
          <a:xfrm>
            <a:off x="4778884" y="2248385"/>
            <a:ext cx="8942970" cy="834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7"/>
              </a:lnSpc>
            </a:pPr>
            <a:r>
              <a:rPr lang="en-US" sz="4483" b="1">
                <a:solidFill>
                  <a:srgbClr val="1083C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Competition:</a:t>
            </a:r>
          </a:p>
          <a:p>
            <a:pPr algn="l">
              <a:lnSpc>
                <a:spcPts val="6277"/>
              </a:lnSpc>
            </a:pPr>
            <a:endParaRPr lang="en-US" sz="4483" b="1">
              <a:solidFill>
                <a:srgbClr val="1083C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734649" lvl="1" indent="-367324" algn="l">
              <a:lnSpc>
                <a:spcPts val="4763"/>
              </a:lnSpc>
              <a:buFont typeface="Arial"/>
              <a:buChar char="•"/>
            </a:pPr>
            <a:r>
              <a:rPr lang="en-US" sz="3402">
                <a:solidFill>
                  <a:srgbClr val="1083CF"/>
                </a:solidFill>
                <a:latin typeface="Canva Sans"/>
                <a:ea typeface="Canva Sans"/>
                <a:cs typeface="Canva Sans"/>
                <a:sym typeface="Canva Sans"/>
              </a:rPr>
              <a:t>Dún Laoghaire-Rathdown would like to congratulate all entrants and School Champions!​</a:t>
            </a:r>
          </a:p>
          <a:p>
            <a:pPr marL="734649" lvl="1" indent="-367324" algn="l">
              <a:lnSpc>
                <a:spcPts val="4763"/>
              </a:lnSpc>
              <a:buFont typeface="Arial"/>
              <a:buChar char="•"/>
            </a:pPr>
            <a:endParaRPr lang="en-US" sz="3402">
              <a:solidFill>
                <a:srgbClr val="1083C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649" lvl="1" indent="-367324">
              <a:lnSpc>
                <a:spcPts val="4763"/>
              </a:lnSpc>
              <a:buFont typeface="Arial"/>
              <a:buChar char="•"/>
            </a:pPr>
            <a:r>
              <a:rPr lang="en-US" sz="3402">
                <a:solidFill>
                  <a:srgbClr val="1083CF"/>
                </a:solidFill>
                <a:latin typeface="Canva Sans"/>
                <a:ea typeface="Canva Sans"/>
                <a:cs typeface="Canva Sans"/>
                <a:sym typeface="Canva Sans"/>
              </a:rPr>
              <a:t>Everyone here is a winner! </a:t>
            </a:r>
          </a:p>
          <a:p>
            <a:pPr algn="l">
              <a:lnSpc>
                <a:spcPts val="4763"/>
              </a:lnSpc>
            </a:pPr>
            <a:endParaRPr lang="en-US" sz="3402">
              <a:solidFill>
                <a:srgbClr val="1083C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34649" lvl="1" indent="-367324" algn="l">
              <a:lnSpc>
                <a:spcPts val="4763"/>
              </a:lnSpc>
              <a:buFont typeface="Arial"/>
              <a:buChar char="•"/>
            </a:pPr>
            <a:r>
              <a:rPr lang="en-US" sz="3402">
                <a:solidFill>
                  <a:srgbClr val="1083CF"/>
                </a:solidFill>
                <a:latin typeface="Canva Sans"/>
                <a:ea typeface="Canva Sans"/>
                <a:cs typeface="Canva Sans"/>
                <a:sym typeface="Canva Sans"/>
              </a:rPr>
              <a:t>​When your name is called please come forward to receive your prize</a:t>
            </a:r>
          </a:p>
          <a:p>
            <a:pPr algn="l">
              <a:lnSpc>
                <a:spcPts val="4763"/>
              </a:lnSpc>
            </a:pPr>
            <a:endParaRPr lang="en-US" sz="3402">
              <a:solidFill>
                <a:srgbClr val="1083C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763"/>
              </a:lnSpc>
            </a:pPr>
            <a:endParaRPr lang="en-US" sz="3402">
              <a:solidFill>
                <a:srgbClr val="1083C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4763"/>
              </a:lnSpc>
              <a:spcBef>
                <a:spcPct val="0"/>
              </a:spcBef>
            </a:pPr>
            <a:endParaRPr lang="en-US" sz="3402">
              <a:solidFill>
                <a:srgbClr val="1083C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50CED-C597-F3B3-B3ED-8666FA7E6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AFAE847-70BE-B2AC-86F7-81631DCB8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ECE0ABA6-390C-364B-6A31-B4BC4C6BFF97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91FC73EB-C3F5-5BD3-4F68-70D464DBB234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CB18579-0DE9-2A45-4FA9-7D42A1EFCB6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65CDEB1-9E6D-8D21-2BF2-4CC310C8FCA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39F6A9B5-AD32-1E85-F177-2A321E68C636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3C46AA5-1EE0-1ACB-877D-839044CCACD8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E4E6AD70-760B-01CA-2AB9-8B50FE12C55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5A2B4497-4210-5286-460D-DB7ECDB05A63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B684C04-C533-413B-6D7D-BBD214CB2DB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946196EA-3D3E-83B9-726F-E2A9F1506A9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B9149C9-EC9D-9384-C3B0-51795F59DC95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8CD60C7B-C0C7-FC21-5120-D60FDE23363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77FD1A45-6E9D-8E7C-9FA6-C8E74AE41BC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B489B789-6D90-032C-2AF7-75265EDD2F06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D13CA615-D21B-3FEE-128A-BC3AE015ACE9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523F3F80-2706-3C0E-F6CD-ADEF139DBA64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FA6D33CA-7379-8393-468D-17D7F0BB8A5B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CEF84AC6-0421-2AD3-90FE-C51A9562E78E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DB8E9C0F-F74C-E95F-E8A5-6178B0E556BA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9F55F68E-C09F-64CA-D968-9A29FE52AFDF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5F8AF0CA-F43D-04A1-A644-D2A50CABC414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FCAC66C8-96B1-02A6-8504-D92786F3246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BE278F78-A1A0-DA93-2311-5FA83D991C94}"/>
              </a:ext>
            </a:extLst>
          </p:cNvPr>
          <p:cNvSpPr/>
          <p:nvPr/>
        </p:nvSpPr>
        <p:spPr>
          <a:xfrm>
            <a:off x="2001231" y="2018560"/>
            <a:ext cx="6414324" cy="5197481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43B5B36-3E39-1DD4-515A-A973171264F2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A638ADD-12D8-0992-8420-7F8AEF03F1F7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8B6C7A9D-9018-5F21-C5EA-97B9F2E79EA6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3F0C9B62-8B7B-574F-F1E4-1067AC1641A9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110B124C-284B-B90D-CDDE-F68C8F8ECC6A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951820E-FDEB-BBC3-8108-7393E217246F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9C9264FF-1341-4BB9-6575-17E60FCB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9145E8D-78C3-F2AB-A558-5D2AF2C18B3B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E92761D3-6B46-4459-C93B-A5D7FDB9BF2B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EA265232-2B03-4F91-C515-18700476B3CC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8853892A-0160-7C95-E3AA-2CF5797513CF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B960CC3E-BF9E-223A-7DA5-E042B703E24A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238EE87D-6832-5D43-3E74-4AC2661D2F1D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A4F84986-E032-2390-95C3-6D4D51D7B1B3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B6127354-F918-DE7B-623D-854DB3A11573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59E14F0F-2C42-E625-104B-6224E2890A56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A999E4D1-07AE-11AD-C463-FE3A0D49B70A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0C582B87-E146-0854-F192-DA7E0D8B788F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Katie Magee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The Harold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3rd CLASS</a:t>
            </a:r>
          </a:p>
        </p:txBody>
      </p:sp>
      <p:pic>
        <p:nvPicPr>
          <p:cNvPr id="27" name="Picture 26" descr="A small wooden toy on a white surface&#10;&#10;AI-generated content may be incorrect.">
            <a:extLst>
              <a:ext uri="{FF2B5EF4-FFF2-40B4-BE49-F238E27FC236}">
                <a16:creationId xmlns:a16="http://schemas.microsoft.com/office/drawing/2014/main" id="{C3B36C85-6907-41CB-56EB-EBF310D3629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41" y="2478385"/>
            <a:ext cx="5679305" cy="42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98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AD2C8-DACC-19EB-6416-FE05771C4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9AB38A-2F95-00FB-9DA6-98E5F69E6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83F3D49-29C0-33F7-F86A-DE26BB6A7B8C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954AAEF2-3DA7-1308-6B11-855AEC6271D0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057C5E13-DD50-C0C6-D8E2-C690BE90451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A8C3E71F-09A0-B919-FFC8-11AE1282E20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5A4A0ADB-5E34-682B-1B4D-1DDD79FE7A89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E8E2EB5-D1AF-0723-B5B0-C552E7201E3D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E628FF1-F12A-7ED9-2B60-E5FAB550C7D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E10C0F53-AAB1-582C-F708-0AF7500AD538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51A96DF-CC0C-729E-B349-79DF458707E9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D5E9D23-12E2-4A08-BFAE-6B1131AB9DD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7B5D326E-29DA-90E2-71F8-C07D9AC42565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A05A83C-4D0B-08B2-C734-38465320EB85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4FAF63F-24F7-C7AB-C915-BC030F68659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895021D0-A07D-9C46-AF44-4CEA6048A07A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202AFC6C-0652-90EB-9350-C435A04F4EA0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8213BE95-2A94-1E82-4323-9289FF9451F9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176099FF-121C-A4D4-AB1F-501F1C90BDA7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CEF84296-8F63-A541-3A1D-528212B66E45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B65862D2-08AF-F44C-E08E-DF8294A17127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89E704AE-C935-3079-214E-E19ADABB6FA4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981A84D8-3649-8AA8-AA9C-C372761C2C06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294E9371-4DC0-3C35-90B7-7971ACF8F30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4498E169-7431-2FEC-577C-F8F655B876B1}"/>
              </a:ext>
            </a:extLst>
          </p:cNvPr>
          <p:cNvSpPr/>
          <p:nvPr/>
        </p:nvSpPr>
        <p:spPr>
          <a:xfrm>
            <a:off x="2338325" y="1317126"/>
            <a:ext cx="5959129" cy="5898915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CCCE9E6-38B7-E9DB-0208-B531D88B6A16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558B7CD-7472-45EB-4445-5732CDBE80F5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643B785C-D99A-59E2-6CEE-9646F77EB97C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BE68E3B-BFA3-A938-D620-45286D6902C4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74A68D-2F63-EF4D-8339-EC6E2ED2DC24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5C732651-1DB9-2C9A-9490-9072C549B761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749D9154-3C1D-72AE-623A-00AEE4D0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F087C34A-FB91-395B-BF49-A7B341C11E58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F3CDA090-8A02-52E0-19C7-69DF29F6786C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BC3E99A3-86DD-0570-A3AB-BBE2711BB5BE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59C77E04-F982-916F-1147-67F53C2F10DB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AA0CB95F-3572-CBCA-9576-B017388E90CD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70C7A1D5-94F1-7EBE-D8FC-1552365F69DA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B0A8960B-EF46-CF6E-A497-9D16BE0F6849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803C6D60-9EE7-EFB0-5D8E-F8361ADA2E5F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DFB937D4-7A76-21C8-1E5F-B00A25E4FA47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8D4AC1CF-E317-4FD3-3A60-772AB18AF45B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197E0A39-2F63-B533-EB5C-5A4EA5B7359C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4"/>
              </a:lnSpc>
            </a:pPr>
            <a:r>
              <a:rPr lang="en-US" sz="4250" err="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ZoË</a:t>
            </a:r>
            <a:r>
              <a:rPr lang="en-US" sz="425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 Ní </a:t>
            </a:r>
            <a:r>
              <a:rPr lang="en-US" sz="4250" err="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Chorcráin</a:t>
            </a:r>
            <a:endParaRPr lang="en-US" sz="4251">
              <a:solidFill>
                <a:srgbClr val="1083CF"/>
              </a:solidFill>
              <a:latin typeface="Bobby Jones"/>
              <a:ea typeface="Bobby Jones"/>
              <a:cs typeface="Bobby Jones"/>
              <a:sym typeface="Bobby Jones"/>
            </a:endParaRPr>
          </a:p>
          <a:p>
            <a:pPr algn="ctr">
              <a:lnSpc>
                <a:spcPts val="5824"/>
              </a:lnSpc>
            </a:pPr>
            <a:r>
              <a:rPr lang="en-US" sz="4250">
                <a:solidFill>
                  <a:srgbClr val="1083CF"/>
                </a:solidFill>
                <a:latin typeface="Bobby Jones"/>
                <a:ea typeface="Bobby Jones"/>
                <a:cs typeface="Bobby Jones"/>
              </a:rPr>
              <a:t>Scoil Naithí</a:t>
            </a:r>
            <a:endParaRPr lang="en-US" sz="4250">
              <a:solidFill>
                <a:srgbClr val="1083CF"/>
              </a:solidFill>
              <a:latin typeface="Bobby Jones"/>
              <a:ea typeface="Bobby Jones"/>
              <a:cs typeface="Bobby Jones"/>
              <a:sym typeface="Bobby Jones"/>
            </a:endParaRPr>
          </a:p>
          <a:p>
            <a:pPr marL="0" lvl="0" indent="0" algn="ctr">
              <a:lnSpc>
                <a:spcPts val="5824"/>
              </a:lnSpc>
            </a:pPr>
            <a:r>
              <a:rPr lang="en-US" sz="425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2nd CLASS</a:t>
            </a:r>
            <a:endParaRPr lang="en-US" sz="4250">
              <a:solidFill>
                <a:srgbClr val="1083CF"/>
              </a:solidFill>
              <a:latin typeface="Bobby Jones"/>
              <a:ea typeface="Bobby Jones"/>
              <a:cs typeface="Bobby Jones"/>
            </a:endParaRPr>
          </a:p>
        </p:txBody>
      </p:sp>
      <p:pic>
        <p:nvPicPr>
          <p:cNvPr id="27" name="Picture 26" descr="A snowman made out of foil&#10;&#10;AI-generated content may be incorrect.">
            <a:extLst>
              <a:ext uri="{FF2B5EF4-FFF2-40B4-BE49-F238E27FC236}">
                <a16:creationId xmlns:a16="http://schemas.microsoft.com/office/drawing/2014/main" id="{37FC2926-6F4B-F49B-6B2E-FDE1BA85060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77" y="1659657"/>
            <a:ext cx="4896286" cy="521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15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F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B9BE65-3DC5-8BC9-C9E4-06339BA9E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9B8C23E-CEE9-E0AD-D75C-B7513495CB30}"/>
              </a:ext>
            </a:extLst>
          </p:cNvPr>
          <p:cNvGrpSpPr/>
          <p:nvPr/>
        </p:nvGrpSpPr>
        <p:grpSpPr>
          <a:xfrm>
            <a:off x="1503608" y="523714"/>
            <a:ext cx="14346488" cy="4869685"/>
            <a:chOff x="0" y="0"/>
            <a:chExt cx="19128650" cy="6492913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7DC9B1A2-734D-C887-8923-866D7BFBF85C}"/>
                </a:ext>
              </a:extLst>
            </p:cNvPr>
            <p:cNvSpPr txBox="1"/>
            <p:nvPr/>
          </p:nvSpPr>
          <p:spPr>
            <a:xfrm>
              <a:off x="0" y="5015284"/>
              <a:ext cx="19128650" cy="1477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148"/>
                </a:lnSpc>
              </a:pPr>
              <a:r>
                <a:rPr lang="en-US" sz="7615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DECORATION AWARDS CEREMONY</a:t>
              </a: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D95FD98-AA2A-F331-F8C8-6D9F05DA0C8F}"/>
                </a:ext>
              </a:extLst>
            </p:cNvPr>
            <p:cNvSpPr/>
            <p:nvPr/>
          </p:nvSpPr>
          <p:spPr>
            <a:xfrm>
              <a:off x="9245165" y="2553305"/>
              <a:ext cx="8315268" cy="2065105"/>
            </a:xfrm>
            <a:custGeom>
              <a:avLst/>
              <a:gdLst/>
              <a:ahLst/>
              <a:cxnLst/>
              <a:rect l="l" t="t" r="r" b="b"/>
              <a:pathLst>
                <a:path w="8315268" h="2065105">
                  <a:moveTo>
                    <a:pt x="0" y="0"/>
                  </a:moveTo>
                  <a:lnTo>
                    <a:pt x="8315268" y="0"/>
                  </a:lnTo>
                  <a:lnTo>
                    <a:pt x="8315268" y="2065104"/>
                  </a:lnTo>
                  <a:lnTo>
                    <a:pt x="0" y="2065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2572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65BE4406-57E5-DE05-AC38-9DBC67B05483}"/>
                </a:ext>
              </a:extLst>
            </p:cNvPr>
            <p:cNvGrpSpPr/>
            <p:nvPr/>
          </p:nvGrpSpPr>
          <p:grpSpPr>
            <a:xfrm>
              <a:off x="14211104" y="0"/>
              <a:ext cx="3349329" cy="3349329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5B5D882A-AD24-2237-F68B-2FF8178708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907B2883-C9A5-6DF1-0A6E-C89F40AA475F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EA5EE95E-3336-77A9-2056-AC14C0A1849B}"/>
                </a:ext>
              </a:extLst>
            </p:cNvPr>
            <p:cNvGrpSpPr/>
            <p:nvPr/>
          </p:nvGrpSpPr>
          <p:grpSpPr>
            <a:xfrm>
              <a:off x="9163750" y="263075"/>
              <a:ext cx="3269145" cy="2823180"/>
              <a:chOff x="0" y="0"/>
              <a:chExt cx="951068" cy="821327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FC17391F-A65C-4F93-85C4-C45A3405C8DF}"/>
                  </a:ext>
                </a:extLst>
              </p:cNvPr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8A2FDD92-EECF-6491-72AB-7D5654EE3A84}"/>
                  </a:ext>
                </a:extLst>
              </p:cNvPr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2CC1E3F9-7708-6580-AD4F-B4B928DE806F}"/>
                </a:ext>
              </a:extLst>
            </p:cNvPr>
            <p:cNvGrpSpPr/>
            <p:nvPr/>
          </p:nvGrpSpPr>
          <p:grpSpPr>
            <a:xfrm>
              <a:off x="12117641" y="0"/>
              <a:ext cx="3269145" cy="2823180"/>
              <a:chOff x="0" y="0"/>
              <a:chExt cx="951068" cy="821327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09496973-51EF-B13B-FA7B-1EE11041D020}"/>
                  </a:ext>
                </a:extLst>
              </p:cNvPr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8C590D77-4FEA-56C0-69B3-484425C71C07}"/>
                  </a:ext>
                </a:extLst>
              </p:cNvPr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51D18C1-3AAB-9F6F-CA49-D4527C942F2F}"/>
                </a:ext>
              </a:extLst>
            </p:cNvPr>
            <p:cNvSpPr txBox="1"/>
            <p:nvPr/>
          </p:nvSpPr>
          <p:spPr>
            <a:xfrm>
              <a:off x="975130" y="2735142"/>
              <a:ext cx="9199995" cy="2110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3137"/>
                </a:lnSpc>
              </a:pPr>
              <a:r>
                <a:rPr lang="en-US" sz="9589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RECYCLED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C8883117-7C74-BC35-373B-B936EDAF9BA9}"/>
              </a:ext>
            </a:extLst>
          </p:cNvPr>
          <p:cNvSpPr/>
          <p:nvPr/>
        </p:nvSpPr>
        <p:spPr>
          <a:xfrm>
            <a:off x="-354161" y="2379662"/>
            <a:ext cx="2765721" cy="3103193"/>
          </a:xfrm>
          <a:custGeom>
            <a:avLst/>
            <a:gdLst/>
            <a:ahLst/>
            <a:cxnLst/>
            <a:rect l="l" t="t" r="r" b="b"/>
            <a:pathLst>
              <a:path w="2765721" h="3103193">
                <a:moveTo>
                  <a:pt x="0" y="0"/>
                </a:moveTo>
                <a:lnTo>
                  <a:pt x="2765722" y="0"/>
                </a:lnTo>
                <a:lnTo>
                  <a:pt x="2765722" y="3103194"/>
                </a:lnTo>
                <a:lnTo>
                  <a:pt x="0" y="310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F3A4479-D1CD-6183-05B1-C25A1E6D8BDC}"/>
              </a:ext>
            </a:extLst>
          </p:cNvPr>
          <p:cNvSpPr/>
          <p:nvPr/>
        </p:nvSpPr>
        <p:spPr>
          <a:xfrm rot="-356361">
            <a:off x="4608292" y="83995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BCC0BA3-EE81-0C7B-9AB1-7623550E9869}"/>
              </a:ext>
            </a:extLst>
          </p:cNvPr>
          <p:cNvSpPr/>
          <p:nvPr/>
        </p:nvSpPr>
        <p:spPr>
          <a:xfrm>
            <a:off x="5642841" y="7476013"/>
            <a:ext cx="5936497" cy="2130322"/>
          </a:xfrm>
          <a:custGeom>
            <a:avLst/>
            <a:gdLst/>
            <a:ahLst/>
            <a:cxnLst/>
            <a:rect l="l" t="t" r="r" b="b"/>
            <a:pathLst>
              <a:path w="5936497" h="2130322">
                <a:moveTo>
                  <a:pt x="0" y="0"/>
                </a:moveTo>
                <a:lnTo>
                  <a:pt x="5936497" y="0"/>
                </a:lnTo>
                <a:lnTo>
                  <a:pt x="5936497" y="2130322"/>
                </a:lnTo>
                <a:lnTo>
                  <a:pt x="0" y="21303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786B819-054C-DE38-8B10-B7521483B9E5}"/>
              </a:ext>
            </a:extLst>
          </p:cNvPr>
          <p:cNvSpPr/>
          <p:nvPr/>
        </p:nvSpPr>
        <p:spPr>
          <a:xfrm rot="3094536">
            <a:off x="-230746" y="7876542"/>
            <a:ext cx="2792334" cy="2209434"/>
          </a:xfrm>
          <a:custGeom>
            <a:avLst/>
            <a:gdLst/>
            <a:ahLst/>
            <a:cxnLst/>
            <a:rect l="l" t="t" r="r" b="b"/>
            <a:pathLst>
              <a:path w="2792334" h="2209434">
                <a:moveTo>
                  <a:pt x="0" y="0"/>
                </a:moveTo>
                <a:lnTo>
                  <a:pt x="2792334" y="0"/>
                </a:lnTo>
                <a:lnTo>
                  <a:pt x="2792334" y="2209433"/>
                </a:lnTo>
                <a:lnTo>
                  <a:pt x="0" y="22094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71554DB-DDFB-C770-21F2-10EAB66819A0}"/>
              </a:ext>
            </a:extLst>
          </p:cNvPr>
          <p:cNvSpPr/>
          <p:nvPr/>
        </p:nvSpPr>
        <p:spPr>
          <a:xfrm rot="842764">
            <a:off x="1964324" y="6205074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2" y="0"/>
                </a:lnTo>
                <a:lnTo>
                  <a:pt x="1552112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610B92F-7CF6-1DE9-11AE-97E3503B6E00}"/>
              </a:ext>
            </a:extLst>
          </p:cNvPr>
          <p:cNvSpPr/>
          <p:nvPr/>
        </p:nvSpPr>
        <p:spPr>
          <a:xfrm rot="1195932">
            <a:off x="3238620" y="8790192"/>
            <a:ext cx="790809" cy="902492"/>
          </a:xfrm>
          <a:custGeom>
            <a:avLst/>
            <a:gdLst/>
            <a:ahLst/>
            <a:cxnLst/>
            <a:rect l="l" t="t" r="r" b="b"/>
            <a:pathLst>
              <a:path w="790809" h="902492">
                <a:moveTo>
                  <a:pt x="0" y="0"/>
                </a:moveTo>
                <a:lnTo>
                  <a:pt x="790809" y="0"/>
                </a:lnTo>
                <a:lnTo>
                  <a:pt x="790809" y="902492"/>
                </a:lnTo>
                <a:lnTo>
                  <a:pt x="0" y="902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A6D702A5-16CD-116C-FB5E-61423839C722}"/>
              </a:ext>
            </a:extLst>
          </p:cNvPr>
          <p:cNvSpPr/>
          <p:nvPr/>
        </p:nvSpPr>
        <p:spPr>
          <a:xfrm>
            <a:off x="16058362" y="5143500"/>
            <a:ext cx="3179618" cy="4114800"/>
          </a:xfrm>
          <a:custGeom>
            <a:avLst/>
            <a:gdLst/>
            <a:ahLst/>
            <a:cxnLst/>
            <a:rect l="l" t="t" r="r" b="b"/>
            <a:pathLst>
              <a:path w="3179618" h="4114800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FF1E12CC-0CFB-ADC3-5C20-BE14999A5931}"/>
              </a:ext>
            </a:extLst>
          </p:cNvPr>
          <p:cNvSpPr/>
          <p:nvPr/>
        </p:nvSpPr>
        <p:spPr>
          <a:xfrm>
            <a:off x="13791873" y="9018525"/>
            <a:ext cx="7198801" cy="1563848"/>
          </a:xfrm>
          <a:custGeom>
            <a:avLst/>
            <a:gdLst/>
            <a:ahLst/>
            <a:cxnLst/>
            <a:rect l="l" t="t" r="r" b="b"/>
            <a:pathLst>
              <a:path w="7198801" h="1563848">
                <a:moveTo>
                  <a:pt x="0" y="0"/>
                </a:moveTo>
                <a:lnTo>
                  <a:pt x="7198801" y="0"/>
                </a:lnTo>
                <a:lnTo>
                  <a:pt x="7198801" y="1563848"/>
                </a:lnTo>
                <a:lnTo>
                  <a:pt x="0" y="15638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998A337-8683-94DC-C98E-B55CAAEA9312}"/>
              </a:ext>
            </a:extLst>
          </p:cNvPr>
          <p:cNvSpPr/>
          <p:nvPr/>
        </p:nvSpPr>
        <p:spPr>
          <a:xfrm rot="2700000" flipH="1">
            <a:off x="11255420" y="424657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6" y="0"/>
                </a:moveTo>
                <a:lnTo>
                  <a:pt x="0" y="0"/>
                </a:lnTo>
                <a:lnTo>
                  <a:pt x="0" y="1208086"/>
                </a:lnTo>
                <a:lnTo>
                  <a:pt x="647836" y="1208086"/>
                </a:lnTo>
                <a:lnTo>
                  <a:pt x="64783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8394FFD6-CAF3-B3CB-5901-0D800C2F7D63}"/>
              </a:ext>
            </a:extLst>
          </p:cNvPr>
          <p:cNvSpPr/>
          <p:nvPr/>
        </p:nvSpPr>
        <p:spPr>
          <a:xfrm rot="-96140">
            <a:off x="4728492" y="7283470"/>
            <a:ext cx="531731" cy="505628"/>
          </a:xfrm>
          <a:custGeom>
            <a:avLst/>
            <a:gdLst/>
            <a:ahLst/>
            <a:cxnLst/>
            <a:rect l="l" t="t" r="r" b="b"/>
            <a:pathLst>
              <a:path w="531731" h="505628">
                <a:moveTo>
                  <a:pt x="0" y="0"/>
                </a:moveTo>
                <a:lnTo>
                  <a:pt x="531732" y="0"/>
                </a:lnTo>
                <a:lnTo>
                  <a:pt x="531732" y="505628"/>
                </a:lnTo>
                <a:lnTo>
                  <a:pt x="0" y="5056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955D6231-54D1-81F7-C747-0527BE239B39}"/>
              </a:ext>
            </a:extLst>
          </p:cNvPr>
          <p:cNvSpPr/>
          <p:nvPr/>
        </p:nvSpPr>
        <p:spPr>
          <a:xfrm rot="808262">
            <a:off x="12305815" y="9382580"/>
            <a:ext cx="297503" cy="282898"/>
          </a:xfrm>
          <a:custGeom>
            <a:avLst/>
            <a:gdLst/>
            <a:ahLst/>
            <a:cxnLst/>
            <a:rect l="l" t="t" r="r" b="b"/>
            <a:pathLst>
              <a:path w="297503" h="282898">
                <a:moveTo>
                  <a:pt x="0" y="0"/>
                </a:moveTo>
                <a:lnTo>
                  <a:pt x="297502" y="0"/>
                </a:lnTo>
                <a:lnTo>
                  <a:pt x="297502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9B8415A3-D88E-CDA3-0C74-9C723D394E02}"/>
              </a:ext>
            </a:extLst>
          </p:cNvPr>
          <p:cNvSpPr/>
          <p:nvPr/>
        </p:nvSpPr>
        <p:spPr>
          <a:xfrm rot="-491052">
            <a:off x="16736903" y="2584463"/>
            <a:ext cx="1308741" cy="2204195"/>
          </a:xfrm>
          <a:custGeom>
            <a:avLst/>
            <a:gdLst/>
            <a:ahLst/>
            <a:cxnLst/>
            <a:rect l="l" t="t" r="r" b="b"/>
            <a:pathLst>
              <a:path w="1308741" h="2204195">
                <a:moveTo>
                  <a:pt x="0" y="0"/>
                </a:moveTo>
                <a:lnTo>
                  <a:pt x="1308741" y="0"/>
                </a:lnTo>
                <a:lnTo>
                  <a:pt x="1308741" y="2204194"/>
                </a:lnTo>
                <a:lnTo>
                  <a:pt x="0" y="22041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47FF5BD-23FF-2DAF-2CD7-A9AB82F018F8}"/>
              </a:ext>
            </a:extLst>
          </p:cNvPr>
          <p:cNvSpPr/>
          <p:nvPr/>
        </p:nvSpPr>
        <p:spPr>
          <a:xfrm rot="2479456">
            <a:off x="14411922" y="1245428"/>
            <a:ext cx="2012735" cy="1698246"/>
          </a:xfrm>
          <a:custGeom>
            <a:avLst/>
            <a:gdLst/>
            <a:ahLst/>
            <a:cxnLst/>
            <a:rect l="l" t="t" r="r" b="b"/>
            <a:pathLst>
              <a:path w="2012735" h="1698246">
                <a:moveTo>
                  <a:pt x="0" y="0"/>
                </a:moveTo>
                <a:lnTo>
                  <a:pt x="2012735" y="0"/>
                </a:lnTo>
                <a:lnTo>
                  <a:pt x="2012735" y="1698245"/>
                </a:lnTo>
                <a:lnTo>
                  <a:pt x="0" y="16982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94D8655-9B57-B394-13BB-B9EF29D10A40}"/>
              </a:ext>
            </a:extLst>
          </p:cNvPr>
          <p:cNvSpPr/>
          <p:nvPr/>
        </p:nvSpPr>
        <p:spPr>
          <a:xfrm rot="898923">
            <a:off x="13636002" y="6343862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9067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 with text and images&#10;&#10;AI-generated content may be incorrect.">
            <a:extLst>
              <a:ext uri="{FF2B5EF4-FFF2-40B4-BE49-F238E27FC236}">
                <a16:creationId xmlns:a16="http://schemas.microsoft.com/office/drawing/2014/main" id="{5D24E2D0-5C2D-F642-0E8C-49D068720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44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F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9BF0FE-3137-C513-9DA6-A1E9593C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479D866-F2E6-D7BE-F6AE-0CA3CBD5B9DC}"/>
              </a:ext>
            </a:extLst>
          </p:cNvPr>
          <p:cNvGrpSpPr/>
          <p:nvPr/>
        </p:nvGrpSpPr>
        <p:grpSpPr>
          <a:xfrm>
            <a:off x="5610899" y="-652998"/>
            <a:ext cx="7278940" cy="2470719"/>
            <a:chOff x="0" y="0"/>
            <a:chExt cx="9705253" cy="3294293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A881BB5C-F3B5-8391-4E94-0154E0913778}"/>
                </a:ext>
              </a:extLst>
            </p:cNvPr>
            <p:cNvSpPr txBox="1"/>
            <p:nvPr/>
          </p:nvSpPr>
          <p:spPr>
            <a:xfrm>
              <a:off x="0" y="2539338"/>
              <a:ext cx="9705253" cy="754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4"/>
                </a:lnSpc>
              </a:pPr>
              <a:r>
                <a:rPr lang="en-US" sz="3863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DECORATION AWARDS CEREMONY</a:t>
              </a: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C4DBF8-1B70-70D6-37C5-40FB5659EC79}"/>
                </a:ext>
              </a:extLst>
            </p:cNvPr>
            <p:cNvSpPr/>
            <p:nvPr/>
          </p:nvSpPr>
          <p:spPr>
            <a:xfrm>
              <a:off x="4690695" y="1295464"/>
              <a:ext cx="4218896" cy="1047767"/>
            </a:xfrm>
            <a:custGeom>
              <a:avLst/>
              <a:gdLst/>
              <a:ahLst/>
              <a:cxnLst/>
              <a:rect l="l" t="t" r="r" b="b"/>
              <a:pathLst>
                <a:path w="4218896" h="1047767">
                  <a:moveTo>
                    <a:pt x="0" y="0"/>
                  </a:moveTo>
                  <a:lnTo>
                    <a:pt x="4218896" y="0"/>
                  </a:lnTo>
                  <a:lnTo>
                    <a:pt x="4218896" y="1047766"/>
                  </a:lnTo>
                  <a:lnTo>
                    <a:pt x="0" y="1047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2572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0BB9D247-217A-168E-1B89-6F7A779410EE}"/>
                </a:ext>
              </a:extLst>
            </p:cNvPr>
            <p:cNvGrpSpPr/>
            <p:nvPr/>
          </p:nvGrpSpPr>
          <p:grpSpPr>
            <a:xfrm>
              <a:off x="7210251" y="0"/>
              <a:ext cx="1699340" cy="1699340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094456DE-2964-B92A-0E1B-E2DC24F0CE0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32385E8B-974D-062D-27E8-EDA36B17B161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17B26D9B-71D9-A66D-2D72-194EEE526303}"/>
                </a:ext>
              </a:extLst>
            </p:cNvPr>
            <p:cNvGrpSpPr/>
            <p:nvPr/>
          </p:nvGrpSpPr>
          <p:grpSpPr>
            <a:xfrm>
              <a:off x="4649388" y="133475"/>
              <a:ext cx="1658657" cy="1432389"/>
              <a:chOff x="0" y="0"/>
              <a:chExt cx="951068" cy="821327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CCD6CE43-E1D7-4276-3073-BB095F6F10B9}"/>
                  </a:ext>
                </a:extLst>
              </p:cNvPr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B99773EC-32CA-FF18-DA54-7C4CC74650A7}"/>
                  </a:ext>
                </a:extLst>
              </p:cNvPr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901994FC-A86D-5954-0E0D-FB36F7AAB5ED}"/>
                </a:ext>
              </a:extLst>
            </p:cNvPr>
            <p:cNvGrpSpPr/>
            <p:nvPr/>
          </p:nvGrpSpPr>
          <p:grpSpPr>
            <a:xfrm>
              <a:off x="6148096" y="0"/>
              <a:ext cx="1658657" cy="1432389"/>
              <a:chOff x="0" y="0"/>
              <a:chExt cx="951068" cy="821327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AA70D67D-7BEF-B90F-BC4D-4A0DCA25397F}"/>
                  </a:ext>
                </a:extLst>
              </p:cNvPr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29BCD641-473B-60AA-59FE-9CE05D5D45F6}"/>
                  </a:ext>
                </a:extLst>
              </p:cNvPr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1E0865E-D865-B5D1-A79F-4A9F2302729D}"/>
                </a:ext>
              </a:extLst>
            </p:cNvPr>
            <p:cNvSpPr txBox="1"/>
            <p:nvPr/>
          </p:nvSpPr>
          <p:spPr>
            <a:xfrm>
              <a:off x="494749" y="1388985"/>
              <a:ext cx="4667777" cy="1069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65"/>
                </a:lnSpc>
              </a:pPr>
              <a:r>
                <a:rPr lang="en-US" sz="4865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RECYCLED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E46A2D00-9A4D-F72E-A036-11618F21E8BD}"/>
              </a:ext>
            </a:extLst>
          </p:cNvPr>
          <p:cNvSpPr/>
          <p:nvPr/>
        </p:nvSpPr>
        <p:spPr>
          <a:xfrm>
            <a:off x="-354161" y="2379662"/>
            <a:ext cx="2765721" cy="3103193"/>
          </a:xfrm>
          <a:custGeom>
            <a:avLst/>
            <a:gdLst/>
            <a:ahLst/>
            <a:cxnLst/>
            <a:rect l="l" t="t" r="r" b="b"/>
            <a:pathLst>
              <a:path w="2765721" h="3103193">
                <a:moveTo>
                  <a:pt x="0" y="0"/>
                </a:moveTo>
                <a:lnTo>
                  <a:pt x="2765722" y="0"/>
                </a:lnTo>
                <a:lnTo>
                  <a:pt x="2765722" y="3103194"/>
                </a:lnTo>
                <a:lnTo>
                  <a:pt x="0" y="310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F2013B2-EFA0-FE61-7DAE-A32C1024F033}"/>
              </a:ext>
            </a:extLst>
          </p:cNvPr>
          <p:cNvSpPr/>
          <p:nvPr/>
        </p:nvSpPr>
        <p:spPr>
          <a:xfrm rot="-356361">
            <a:off x="2447539" y="830323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5"/>
                </a:lnTo>
                <a:lnTo>
                  <a:pt x="0" y="735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6223E2DE-72B4-5140-329B-94449705B307}"/>
              </a:ext>
            </a:extLst>
          </p:cNvPr>
          <p:cNvSpPr/>
          <p:nvPr/>
        </p:nvSpPr>
        <p:spPr>
          <a:xfrm>
            <a:off x="7522581" y="8830356"/>
            <a:ext cx="2906287" cy="1042926"/>
          </a:xfrm>
          <a:custGeom>
            <a:avLst/>
            <a:gdLst/>
            <a:ahLst/>
            <a:cxnLst/>
            <a:rect l="l" t="t" r="r" b="b"/>
            <a:pathLst>
              <a:path w="2906287" h="1042926">
                <a:moveTo>
                  <a:pt x="0" y="0"/>
                </a:moveTo>
                <a:lnTo>
                  <a:pt x="2906287" y="0"/>
                </a:lnTo>
                <a:lnTo>
                  <a:pt x="2906287" y="1042926"/>
                </a:lnTo>
                <a:lnTo>
                  <a:pt x="0" y="1042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803919C-E667-27B8-4366-B1B6DB451FDA}"/>
              </a:ext>
            </a:extLst>
          </p:cNvPr>
          <p:cNvSpPr/>
          <p:nvPr/>
        </p:nvSpPr>
        <p:spPr>
          <a:xfrm rot="3094536">
            <a:off x="-230746" y="7876542"/>
            <a:ext cx="2792334" cy="2209434"/>
          </a:xfrm>
          <a:custGeom>
            <a:avLst/>
            <a:gdLst/>
            <a:ahLst/>
            <a:cxnLst/>
            <a:rect l="l" t="t" r="r" b="b"/>
            <a:pathLst>
              <a:path w="2792334" h="2209434">
                <a:moveTo>
                  <a:pt x="0" y="0"/>
                </a:moveTo>
                <a:lnTo>
                  <a:pt x="2792334" y="0"/>
                </a:lnTo>
                <a:lnTo>
                  <a:pt x="2792334" y="2209433"/>
                </a:lnTo>
                <a:lnTo>
                  <a:pt x="0" y="22094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BDBD843-D6B9-49E2-9B63-AC0309CAF974}"/>
              </a:ext>
            </a:extLst>
          </p:cNvPr>
          <p:cNvSpPr/>
          <p:nvPr/>
        </p:nvSpPr>
        <p:spPr>
          <a:xfrm rot="842764">
            <a:off x="1964324" y="6205074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2" y="0"/>
                </a:lnTo>
                <a:lnTo>
                  <a:pt x="1552112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2DD7E053-0D05-5EBF-D339-0B295C500EE8}"/>
              </a:ext>
            </a:extLst>
          </p:cNvPr>
          <p:cNvSpPr/>
          <p:nvPr/>
        </p:nvSpPr>
        <p:spPr>
          <a:xfrm rot="1195932">
            <a:off x="3238620" y="8790192"/>
            <a:ext cx="790809" cy="902492"/>
          </a:xfrm>
          <a:custGeom>
            <a:avLst/>
            <a:gdLst/>
            <a:ahLst/>
            <a:cxnLst/>
            <a:rect l="l" t="t" r="r" b="b"/>
            <a:pathLst>
              <a:path w="790809" h="902492">
                <a:moveTo>
                  <a:pt x="0" y="0"/>
                </a:moveTo>
                <a:lnTo>
                  <a:pt x="790809" y="0"/>
                </a:lnTo>
                <a:lnTo>
                  <a:pt x="790809" y="902492"/>
                </a:lnTo>
                <a:lnTo>
                  <a:pt x="0" y="902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24A7DB62-F54C-D353-A38B-EFBE0CD83290}"/>
              </a:ext>
            </a:extLst>
          </p:cNvPr>
          <p:cNvSpPr/>
          <p:nvPr/>
        </p:nvSpPr>
        <p:spPr>
          <a:xfrm>
            <a:off x="16058362" y="5143500"/>
            <a:ext cx="3179618" cy="4114800"/>
          </a:xfrm>
          <a:custGeom>
            <a:avLst/>
            <a:gdLst/>
            <a:ahLst/>
            <a:cxnLst/>
            <a:rect l="l" t="t" r="r" b="b"/>
            <a:pathLst>
              <a:path w="3179618" h="4114800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D078D1A4-A6A4-01A8-6E2E-D22B1FD96032}"/>
              </a:ext>
            </a:extLst>
          </p:cNvPr>
          <p:cNvSpPr/>
          <p:nvPr/>
        </p:nvSpPr>
        <p:spPr>
          <a:xfrm>
            <a:off x="13791873" y="9018525"/>
            <a:ext cx="7198801" cy="1563848"/>
          </a:xfrm>
          <a:custGeom>
            <a:avLst/>
            <a:gdLst/>
            <a:ahLst/>
            <a:cxnLst/>
            <a:rect l="l" t="t" r="r" b="b"/>
            <a:pathLst>
              <a:path w="7198801" h="1563848">
                <a:moveTo>
                  <a:pt x="0" y="0"/>
                </a:moveTo>
                <a:lnTo>
                  <a:pt x="7198801" y="0"/>
                </a:lnTo>
                <a:lnTo>
                  <a:pt x="7198801" y="1563848"/>
                </a:lnTo>
                <a:lnTo>
                  <a:pt x="0" y="15638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A5F398C-A17E-3690-A789-73F5E4DFFAD0}"/>
              </a:ext>
            </a:extLst>
          </p:cNvPr>
          <p:cNvSpPr/>
          <p:nvPr/>
        </p:nvSpPr>
        <p:spPr>
          <a:xfrm rot="2700000" flipH="1">
            <a:off x="15453612" y="3738684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6"/>
                </a:lnTo>
                <a:lnTo>
                  <a:pt x="647835" y="1208086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C362FFB6-C6C6-D6FE-52DD-92B1E8120772}"/>
              </a:ext>
            </a:extLst>
          </p:cNvPr>
          <p:cNvSpPr/>
          <p:nvPr/>
        </p:nvSpPr>
        <p:spPr>
          <a:xfrm rot="-96140">
            <a:off x="2716953" y="4617772"/>
            <a:ext cx="531731" cy="505628"/>
          </a:xfrm>
          <a:custGeom>
            <a:avLst/>
            <a:gdLst/>
            <a:ahLst/>
            <a:cxnLst/>
            <a:rect l="l" t="t" r="r" b="b"/>
            <a:pathLst>
              <a:path w="531731" h="505628">
                <a:moveTo>
                  <a:pt x="0" y="0"/>
                </a:moveTo>
                <a:lnTo>
                  <a:pt x="531731" y="0"/>
                </a:lnTo>
                <a:lnTo>
                  <a:pt x="531731" y="505629"/>
                </a:lnTo>
                <a:lnTo>
                  <a:pt x="0" y="505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B055D21B-0359-3EE1-07C7-03C370784875}"/>
              </a:ext>
            </a:extLst>
          </p:cNvPr>
          <p:cNvSpPr/>
          <p:nvPr/>
        </p:nvSpPr>
        <p:spPr>
          <a:xfrm rot="808262">
            <a:off x="12305815" y="9382580"/>
            <a:ext cx="297503" cy="282898"/>
          </a:xfrm>
          <a:custGeom>
            <a:avLst/>
            <a:gdLst/>
            <a:ahLst/>
            <a:cxnLst/>
            <a:rect l="l" t="t" r="r" b="b"/>
            <a:pathLst>
              <a:path w="297503" h="282898">
                <a:moveTo>
                  <a:pt x="0" y="0"/>
                </a:moveTo>
                <a:lnTo>
                  <a:pt x="297502" y="0"/>
                </a:lnTo>
                <a:lnTo>
                  <a:pt x="297502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C74FF2AB-D0AB-56B0-1B28-4AF71B0E4634}"/>
              </a:ext>
            </a:extLst>
          </p:cNvPr>
          <p:cNvSpPr/>
          <p:nvPr/>
        </p:nvSpPr>
        <p:spPr>
          <a:xfrm rot="-491052">
            <a:off x="16736903" y="2584463"/>
            <a:ext cx="1308741" cy="2204195"/>
          </a:xfrm>
          <a:custGeom>
            <a:avLst/>
            <a:gdLst/>
            <a:ahLst/>
            <a:cxnLst/>
            <a:rect l="l" t="t" r="r" b="b"/>
            <a:pathLst>
              <a:path w="1308741" h="2204195">
                <a:moveTo>
                  <a:pt x="0" y="0"/>
                </a:moveTo>
                <a:lnTo>
                  <a:pt x="1308741" y="0"/>
                </a:lnTo>
                <a:lnTo>
                  <a:pt x="1308741" y="2204194"/>
                </a:lnTo>
                <a:lnTo>
                  <a:pt x="0" y="22041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4D4FED4F-4F5B-8135-593D-EE37A14A1D94}"/>
              </a:ext>
            </a:extLst>
          </p:cNvPr>
          <p:cNvSpPr/>
          <p:nvPr/>
        </p:nvSpPr>
        <p:spPr>
          <a:xfrm rot="2479456">
            <a:off x="14411922" y="1245428"/>
            <a:ext cx="2012735" cy="1698246"/>
          </a:xfrm>
          <a:custGeom>
            <a:avLst/>
            <a:gdLst/>
            <a:ahLst/>
            <a:cxnLst/>
            <a:rect l="l" t="t" r="r" b="b"/>
            <a:pathLst>
              <a:path w="2012735" h="1698246">
                <a:moveTo>
                  <a:pt x="0" y="0"/>
                </a:moveTo>
                <a:lnTo>
                  <a:pt x="2012735" y="0"/>
                </a:lnTo>
                <a:lnTo>
                  <a:pt x="2012735" y="1698245"/>
                </a:lnTo>
                <a:lnTo>
                  <a:pt x="0" y="16982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36A6256-4F58-9007-4B55-B215B611FF94}"/>
              </a:ext>
            </a:extLst>
          </p:cNvPr>
          <p:cNvSpPr/>
          <p:nvPr/>
        </p:nvSpPr>
        <p:spPr>
          <a:xfrm rot="898923">
            <a:off x="14954408" y="6867061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6CF8F408-0ABD-761E-13F5-2C04E9EB14D9}"/>
              </a:ext>
            </a:extLst>
          </p:cNvPr>
          <p:cNvSpPr txBox="1"/>
          <p:nvPr/>
        </p:nvSpPr>
        <p:spPr>
          <a:xfrm>
            <a:off x="4319321" y="2139615"/>
            <a:ext cx="9649358" cy="125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5"/>
              </a:lnSpc>
            </a:pPr>
            <a:r>
              <a:rPr lang="en-US" sz="7468" b="1">
                <a:solidFill>
                  <a:srgbClr val="1083C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Raffle Winner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F476B2-D733-40C5-7098-A64F24523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382" y="3763207"/>
            <a:ext cx="4583804" cy="458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68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10899" y="-652998"/>
            <a:ext cx="7278940" cy="2470719"/>
            <a:chOff x="0" y="0"/>
            <a:chExt cx="9705253" cy="3294293"/>
          </a:xfrm>
        </p:grpSpPr>
        <p:sp>
          <p:nvSpPr>
            <p:cNvPr id="3" name="TextBox 3"/>
            <p:cNvSpPr txBox="1"/>
            <p:nvPr/>
          </p:nvSpPr>
          <p:spPr>
            <a:xfrm>
              <a:off x="0" y="2539338"/>
              <a:ext cx="9705253" cy="754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4"/>
                </a:lnSpc>
              </a:pPr>
              <a:r>
                <a:rPr lang="en-US" sz="3863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DECORATION AWARDS CEREMONY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4690695" y="1295464"/>
              <a:ext cx="4218896" cy="1047767"/>
            </a:xfrm>
            <a:custGeom>
              <a:avLst/>
              <a:gdLst/>
              <a:ahLst/>
              <a:cxnLst/>
              <a:rect l="l" t="t" r="r" b="b"/>
              <a:pathLst>
                <a:path w="4218896" h="1047767">
                  <a:moveTo>
                    <a:pt x="0" y="0"/>
                  </a:moveTo>
                  <a:lnTo>
                    <a:pt x="4218896" y="0"/>
                  </a:lnTo>
                  <a:lnTo>
                    <a:pt x="4218896" y="1047766"/>
                  </a:lnTo>
                  <a:lnTo>
                    <a:pt x="0" y="1047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2572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7210251" y="0"/>
              <a:ext cx="1699340" cy="169934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649388" y="133475"/>
              <a:ext cx="1658657" cy="1432389"/>
              <a:chOff x="0" y="0"/>
              <a:chExt cx="951068" cy="821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148096" y="0"/>
              <a:ext cx="1658657" cy="1432389"/>
              <a:chOff x="0" y="0"/>
              <a:chExt cx="951068" cy="8213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94749" y="1388985"/>
              <a:ext cx="4667777" cy="1069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65"/>
                </a:lnSpc>
              </a:pPr>
              <a:r>
                <a:rPr lang="en-US" sz="4865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RECYCLED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354161" y="2379662"/>
            <a:ext cx="2765721" cy="3103193"/>
          </a:xfrm>
          <a:custGeom>
            <a:avLst/>
            <a:gdLst/>
            <a:ahLst/>
            <a:cxnLst/>
            <a:rect l="l" t="t" r="r" b="b"/>
            <a:pathLst>
              <a:path w="2765721" h="3103193">
                <a:moveTo>
                  <a:pt x="0" y="0"/>
                </a:moveTo>
                <a:lnTo>
                  <a:pt x="2765722" y="0"/>
                </a:lnTo>
                <a:lnTo>
                  <a:pt x="2765722" y="3103194"/>
                </a:lnTo>
                <a:lnTo>
                  <a:pt x="0" y="310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 rot="-356361">
            <a:off x="2447539" y="830323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5"/>
                </a:lnTo>
                <a:lnTo>
                  <a:pt x="0" y="735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7" name="Freeform 17"/>
          <p:cNvSpPr/>
          <p:nvPr/>
        </p:nvSpPr>
        <p:spPr>
          <a:xfrm>
            <a:off x="7522581" y="8830356"/>
            <a:ext cx="2906287" cy="1042926"/>
          </a:xfrm>
          <a:custGeom>
            <a:avLst/>
            <a:gdLst/>
            <a:ahLst/>
            <a:cxnLst/>
            <a:rect l="l" t="t" r="r" b="b"/>
            <a:pathLst>
              <a:path w="2906287" h="1042926">
                <a:moveTo>
                  <a:pt x="0" y="0"/>
                </a:moveTo>
                <a:lnTo>
                  <a:pt x="2906287" y="0"/>
                </a:lnTo>
                <a:lnTo>
                  <a:pt x="2906287" y="1042926"/>
                </a:lnTo>
                <a:lnTo>
                  <a:pt x="0" y="1042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Freeform 18"/>
          <p:cNvSpPr/>
          <p:nvPr/>
        </p:nvSpPr>
        <p:spPr>
          <a:xfrm rot="3094536">
            <a:off x="-230746" y="7876542"/>
            <a:ext cx="2792334" cy="2209434"/>
          </a:xfrm>
          <a:custGeom>
            <a:avLst/>
            <a:gdLst/>
            <a:ahLst/>
            <a:cxnLst/>
            <a:rect l="l" t="t" r="r" b="b"/>
            <a:pathLst>
              <a:path w="2792334" h="2209434">
                <a:moveTo>
                  <a:pt x="0" y="0"/>
                </a:moveTo>
                <a:lnTo>
                  <a:pt x="2792334" y="0"/>
                </a:lnTo>
                <a:lnTo>
                  <a:pt x="2792334" y="2209433"/>
                </a:lnTo>
                <a:lnTo>
                  <a:pt x="0" y="22094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Freeform 19"/>
          <p:cNvSpPr/>
          <p:nvPr/>
        </p:nvSpPr>
        <p:spPr>
          <a:xfrm rot="842764">
            <a:off x="1964324" y="6205074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2" y="0"/>
                </a:lnTo>
                <a:lnTo>
                  <a:pt x="1552112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/>
          <p:cNvSpPr/>
          <p:nvPr/>
        </p:nvSpPr>
        <p:spPr>
          <a:xfrm rot="1195932">
            <a:off x="3238620" y="8790192"/>
            <a:ext cx="790809" cy="902492"/>
          </a:xfrm>
          <a:custGeom>
            <a:avLst/>
            <a:gdLst/>
            <a:ahLst/>
            <a:cxnLst/>
            <a:rect l="l" t="t" r="r" b="b"/>
            <a:pathLst>
              <a:path w="790809" h="902492">
                <a:moveTo>
                  <a:pt x="0" y="0"/>
                </a:moveTo>
                <a:lnTo>
                  <a:pt x="790809" y="0"/>
                </a:lnTo>
                <a:lnTo>
                  <a:pt x="790809" y="902492"/>
                </a:lnTo>
                <a:lnTo>
                  <a:pt x="0" y="902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Freeform 21"/>
          <p:cNvSpPr/>
          <p:nvPr/>
        </p:nvSpPr>
        <p:spPr>
          <a:xfrm>
            <a:off x="16058362" y="5143500"/>
            <a:ext cx="3179618" cy="4114800"/>
          </a:xfrm>
          <a:custGeom>
            <a:avLst/>
            <a:gdLst/>
            <a:ahLst/>
            <a:cxnLst/>
            <a:rect l="l" t="t" r="r" b="b"/>
            <a:pathLst>
              <a:path w="3179618" h="4114800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2" name="Freeform 22"/>
          <p:cNvSpPr/>
          <p:nvPr/>
        </p:nvSpPr>
        <p:spPr>
          <a:xfrm>
            <a:off x="13791873" y="9018525"/>
            <a:ext cx="7198801" cy="1563848"/>
          </a:xfrm>
          <a:custGeom>
            <a:avLst/>
            <a:gdLst/>
            <a:ahLst/>
            <a:cxnLst/>
            <a:rect l="l" t="t" r="r" b="b"/>
            <a:pathLst>
              <a:path w="7198801" h="1563848">
                <a:moveTo>
                  <a:pt x="0" y="0"/>
                </a:moveTo>
                <a:lnTo>
                  <a:pt x="7198801" y="0"/>
                </a:lnTo>
                <a:lnTo>
                  <a:pt x="7198801" y="1563848"/>
                </a:lnTo>
                <a:lnTo>
                  <a:pt x="0" y="15638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3" name="Freeform 23"/>
          <p:cNvSpPr/>
          <p:nvPr/>
        </p:nvSpPr>
        <p:spPr>
          <a:xfrm rot="2700000" flipH="1">
            <a:off x="15453612" y="3738684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6"/>
                </a:lnTo>
                <a:lnTo>
                  <a:pt x="647835" y="1208086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/>
          <p:cNvSpPr/>
          <p:nvPr/>
        </p:nvSpPr>
        <p:spPr>
          <a:xfrm rot="-96140">
            <a:off x="2716953" y="4617772"/>
            <a:ext cx="531731" cy="505628"/>
          </a:xfrm>
          <a:custGeom>
            <a:avLst/>
            <a:gdLst/>
            <a:ahLst/>
            <a:cxnLst/>
            <a:rect l="l" t="t" r="r" b="b"/>
            <a:pathLst>
              <a:path w="531731" h="505628">
                <a:moveTo>
                  <a:pt x="0" y="0"/>
                </a:moveTo>
                <a:lnTo>
                  <a:pt x="531731" y="0"/>
                </a:lnTo>
                <a:lnTo>
                  <a:pt x="531731" y="505629"/>
                </a:lnTo>
                <a:lnTo>
                  <a:pt x="0" y="505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Freeform 25"/>
          <p:cNvSpPr/>
          <p:nvPr/>
        </p:nvSpPr>
        <p:spPr>
          <a:xfrm rot="808262">
            <a:off x="12305815" y="9382580"/>
            <a:ext cx="297503" cy="282898"/>
          </a:xfrm>
          <a:custGeom>
            <a:avLst/>
            <a:gdLst/>
            <a:ahLst/>
            <a:cxnLst/>
            <a:rect l="l" t="t" r="r" b="b"/>
            <a:pathLst>
              <a:path w="297503" h="282898">
                <a:moveTo>
                  <a:pt x="0" y="0"/>
                </a:moveTo>
                <a:lnTo>
                  <a:pt x="297502" y="0"/>
                </a:lnTo>
                <a:lnTo>
                  <a:pt x="297502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6" name="Freeform 26"/>
          <p:cNvSpPr/>
          <p:nvPr/>
        </p:nvSpPr>
        <p:spPr>
          <a:xfrm rot="-491052">
            <a:off x="16736903" y="2584463"/>
            <a:ext cx="1308741" cy="2204195"/>
          </a:xfrm>
          <a:custGeom>
            <a:avLst/>
            <a:gdLst/>
            <a:ahLst/>
            <a:cxnLst/>
            <a:rect l="l" t="t" r="r" b="b"/>
            <a:pathLst>
              <a:path w="1308741" h="2204195">
                <a:moveTo>
                  <a:pt x="0" y="0"/>
                </a:moveTo>
                <a:lnTo>
                  <a:pt x="1308741" y="0"/>
                </a:lnTo>
                <a:lnTo>
                  <a:pt x="1308741" y="2204194"/>
                </a:lnTo>
                <a:lnTo>
                  <a:pt x="0" y="22041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7" name="Freeform 27"/>
          <p:cNvSpPr/>
          <p:nvPr/>
        </p:nvSpPr>
        <p:spPr>
          <a:xfrm rot="2479456">
            <a:off x="14411922" y="1245428"/>
            <a:ext cx="2012735" cy="1698246"/>
          </a:xfrm>
          <a:custGeom>
            <a:avLst/>
            <a:gdLst/>
            <a:ahLst/>
            <a:cxnLst/>
            <a:rect l="l" t="t" r="r" b="b"/>
            <a:pathLst>
              <a:path w="2012735" h="1698246">
                <a:moveTo>
                  <a:pt x="0" y="0"/>
                </a:moveTo>
                <a:lnTo>
                  <a:pt x="2012735" y="0"/>
                </a:lnTo>
                <a:lnTo>
                  <a:pt x="2012735" y="1698245"/>
                </a:lnTo>
                <a:lnTo>
                  <a:pt x="0" y="16982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8" name="Freeform 28"/>
          <p:cNvSpPr/>
          <p:nvPr/>
        </p:nvSpPr>
        <p:spPr>
          <a:xfrm rot="898923">
            <a:off x="14954408" y="6867061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TextBox 29"/>
          <p:cNvSpPr txBox="1"/>
          <p:nvPr/>
        </p:nvSpPr>
        <p:spPr>
          <a:xfrm>
            <a:off x="4452473" y="3778859"/>
            <a:ext cx="9649358" cy="1286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5"/>
              </a:lnSpc>
              <a:spcBef>
                <a:spcPct val="0"/>
              </a:spcBef>
            </a:pPr>
            <a:r>
              <a:rPr lang="en-US" sz="7468" b="1">
                <a:solidFill>
                  <a:srgbClr val="1083C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Podium Places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8AFFFE-2393-27FB-0230-BF3773D59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651D28C-866F-A79B-7E12-BE4D1047D6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3D08D334-DE50-7158-B930-B0658EE50A47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E722058-0F5A-80ED-51E3-07F113E46568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76C269CD-E6F7-AA93-B6F6-643C914ACCDB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6DF0388A-D039-6140-E456-264C4D188B6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225F3CF-842E-1B3F-567E-360C62504BE7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86743E40-5869-7E26-A5FF-D0CD65CBE1E8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60FC9D26-FED6-7D52-69D0-147852D3887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5D4FFDE2-726E-9A15-7350-593BDC183DD8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822671B0-F7B0-5885-7138-63461258CF8B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49B360A2-FA81-F587-FD74-D19D77D1905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4C5F930B-A2CD-EFDF-13F5-3D9241706011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A273BD58-F02C-DCFA-93DB-EDD4965D1452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27599E6-70AB-820C-B9FB-35F8474B4F1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99598116-F008-6F36-4CD0-55A1BA19EFD8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EE4DE578-94D0-B06D-90CB-37B86801D3BC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B694E221-6772-16A8-890A-72AD7A354AD1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7BB695C4-83E9-C775-3429-F87D35EA0946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F70959D4-4E9D-7F5D-D272-29668C285B04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8F8F4969-0C94-BDF0-9AFA-1C02F984DBC7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C93BC05C-DAC8-C075-7A27-E5FAD5F7C120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D271D39C-D837-3E64-4B82-358024E5271B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2F91E10F-1164-A8EA-D125-F92013F9873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A8CE9618-AD22-A186-D417-8BDBBE8E8E12}"/>
              </a:ext>
            </a:extLst>
          </p:cNvPr>
          <p:cNvSpPr/>
          <p:nvPr/>
        </p:nvSpPr>
        <p:spPr>
          <a:xfrm>
            <a:off x="2432242" y="1441462"/>
            <a:ext cx="5551874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95F27C5-7321-B427-AFAC-58F96E673088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B8B3B37-4BB8-5FFE-F202-F12D442F7724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352B9C7C-6607-F0E7-C6E6-43FC82AB366C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DBF480A1-61E6-DFA5-ED6A-6E086073175A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35C2CDE-87F2-A545-D568-1237C5F15F2D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B171B35-CA65-64A5-8D1B-5889BD76911A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8A7A9609-ADFB-BA41-D03A-1857593F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0DA5CD7F-D89F-B8C9-5E33-0C3354145139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C5541F91-E22C-2920-0097-66C8B954E8BA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48BE2112-B470-4E05-6AFF-CF44E7068E1D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57D0244E-D093-4776-DF88-E7AB268237A1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9C2E744E-74EA-9150-3F42-067EDD817206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3813F207-458E-8B78-C772-0CCAE5243E21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55ABBCAB-2B38-3BE1-77A8-463F21DFE12E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A66C4C1C-4BD6-2F33-5145-CA6837C0C3B3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5E0B9135-EBCC-3B48-5193-BCB08F6C2B07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8EB7B8FC-5B09-27F4-CD0C-D63EF365F4F6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54DA1035-B725-6E5C-BD46-B90206BB70E1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Amelia White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Loreto P.S Dalkey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6TH CLASS</a:t>
            </a:r>
          </a:p>
        </p:txBody>
      </p:sp>
      <p:pic>
        <p:nvPicPr>
          <p:cNvPr id="27" name="Picture 26" descr="A christmas tree made out of plastic and decorated with lights&#10;&#10;AI-generated content may be incorrect.">
            <a:extLst>
              <a:ext uri="{FF2B5EF4-FFF2-40B4-BE49-F238E27FC236}">
                <a16:creationId xmlns:a16="http://schemas.microsoft.com/office/drawing/2014/main" id="{18B8E594-8649-182E-3B34-582034F48F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88" y="1881124"/>
            <a:ext cx="4426865" cy="51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28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EAFD5C-8AD2-9D0A-567E-8667BB536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EDF089-08F3-2973-EA94-E2EAB098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6F684C3-4B08-931D-BCF1-0AA250098BCE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B106024-6817-E2AB-A0AA-609D7EB011F0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9548F735-FFAD-DAA7-1985-D2918970BF33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223ED0AE-97B9-E87C-FB1E-377E95FFFA8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243D39D-4168-2C5C-4540-DBE0F8939EFC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F9DF7A1-D655-FACC-B388-DF078D935BFD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5B5BC9A-4620-48D6-2E9B-377CD58DBFF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5C0CEE7-25D9-3B08-244C-339BECCFD3DC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A12B26C-340B-33AA-F89E-F4B71F3B43E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757551D-CA8E-A387-36FD-BA31BE89AB9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0B76039D-41A0-8EE8-4825-2A92D3E3F2B0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07CE26AA-7D81-7D87-28DF-71C62A84DF83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F7E599C-6A80-9313-E0CF-F6D010DFCEC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EC83E2D3-E196-971A-5DAE-6B95F342D016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6180EF0A-64A9-502B-6651-75348184B142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0529A8AD-646F-763E-DB1E-E27DB842674C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570EDDB3-4B7C-DD61-01B1-41BB724F4CA5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9B92E43A-3088-0783-E6F3-999F680CB51A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A840641E-765D-8BEE-9C2E-58034D211525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91FE3DA1-5984-03E2-ECE3-790C6474B1EA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827B445-3AC0-9D4C-A9B1-B8971130A5FD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EB0A0FA0-8136-9A1D-2F3A-20C6E663F0A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7BDACA2-EFDA-5FBF-8D78-489BB49D6156}"/>
              </a:ext>
            </a:extLst>
          </p:cNvPr>
          <p:cNvSpPr/>
          <p:nvPr/>
        </p:nvSpPr>
        <p:spPr>
          <a:xfrm>
            <a:off x="1548133" y="2700453"/>
            <a:ext cx="7217563" cy="4625842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1642478E-074A-5E52-38BE-AC455620B383}"/>
              </a:ext>
            </a:extLst>
          </p:cNvPr>
          <p:cNvSpPr/>
          <p:nvPr/>
        </p:nvSpPr>
        <p:spPr>
          <a:xfrm rot="898923">
            <a:off x="451974" y="2437942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C4CCAAF-59DA-B73E-DAD3-BAC817679426}"/>
              </a:ext>
            </a:extLst>
          </p:cNvPr>
          <p:cNvSpPr/>
          <p:nvPr/>
        </p:nvSpPr>
        <p:spPr>
          <a:xfrm rot="842764">
            <a:off x="-88492" y="6443361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7A183081-9BA4-F46B-27BE-3457F1C6483C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94586C3-2D65-7C25-FA45-549F1630A628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7320432-5D82-0264-0F83-7468239EE4CA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3FBB955F-24F6-79AA-487B-7FCC27DB3117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80645AAB-0CE2-3BB4-D1C3-AAA9A1080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A7B003B1-6C28-127F-9E60-5877B000EAAE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DFBEE6AA-9322-6EC4-1850-44D457C0BB5A}"/>
              </a:ext>
            </a:extLst>
          </p:cNvPr>
          <p:cNvSpPr/>
          <p:nvPr/>
        </p:nvSpPr>
        <p:spPr>
          <a:xfrm rot="1573977" flipH="1">
            <a:off x="9058641" y="3754805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AC1FA1DC-9869-CF2B-4E8D-8F7DC3086287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0B5C237C-40B4-4A09-2A9A-DD928A8C73AD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071B0979-6B1B-9860-0CAC-AFC303FEA218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8369B174-0A79-270A-CC10-B19F3E1E325F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8B0102B2-DFDF-DE78-7376-74D4FC6B9763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87F9F42D-25F2-716B-7C08-4CC1DBB36224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A2B8C779-84B6-A74B-4451-0F781042516E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4D8684CD-85CB-AE51-3160-CDED69EDC1F1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D58173AF-ABD5-407E-7218-ECB117AEAFC3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Fionn O'Brien</a:t>
            </a:r>
          </a:p>
          <a:p>
            <a:pPr marL="0" lvl="0" indent="0" algn="ctr">
              <a:lnSpc>
                <a:spcPts val="5824"/>
              </a:lnSpc>
            </a:pPr>
            <a:r>
              <a:rPr lang="en-GB" sz="32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St Andrew's College Junior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6TH CLASS</a:t>
            </a:r>
          </a:p>
        </p:txBody>
      </p:sp>
      <p:pic>
        <p:nvPicPr>
          <p:cNvPr id="27" name="Picture 26" descr="A group of stars from a string&#10;&#10;AI-generated content may be incorrect.">
            <a:extLst>
              <a:ext uri="{FF2B5EF4-FFF2-40B4-BE49-F238E27FC236}">
                <a16:creationId xmlns:a16="http://schemas.microsoft.com/office/drawing/2014/main" id="{7CCF6691-EB8C-2E46-A1FA-0D86D0721DB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30" y="3188485"/>
            <a:ext cx="6252549" cy="36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23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235FE-C72A-C3BA-1009-1D78C03FC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7899312-0054-2C1D-5304-5EC19CB6C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89F62012-B75A-2E52-2075-D3A08BE0988D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75E223D-2761-F737-D5D2-366E59BFE1A2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AFFA846F-41F7-F32C-33C4-8AE849B80EEA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55BA5518-4216-4943-DDCD-67B581D2659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57DEE6CD-4C1A-0AA3-666E-E4BA1B520645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0FA46569-EE2E-1A98-0307-094DE351D342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1E3F7EA-A1F1-448E-1CF3-F65724C3BD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97AF5DF0-F189-5F50-7FDE-005AF6786386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AEC97B2-768E-D560-8011-6B0D6FB03D86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633757F-F0A4-C9AA-51FC-930D98D4919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03D62A5E-6BFD-08DF-673F-746D41C0D73F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9168444C-CC80-76B2-49EE-98BEA895003B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F43123CE-2C58-2A25-BA8C-E5FC9F910B5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CB9E81F4-3E29-0509-705A-CF93E14E1264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B995936B-36B7-DB28-0CEA-54A7075117C7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B4C89A17-499A-38A4-9470-A28D0AFDBE95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068969D0-AC9E-8779-7E81-E0E6774EFBCC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659A1876-292B-8ECA-C31A-3A7C5C0D81CD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84D89649-6DCD-6784-9751-12D9DE67D58A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8B75CB5F-1F5E-D171-802C-1AAB6B752B97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64B89ABD-5DD1-08A4-2B5B-74E942344828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022BF942-7170-CB7F-BDCD-59B9750A3D3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67B0F5A-AAF7-867D-2494-57621B202058}"/>
              </a:ext>
            </a:extLst>
          </p:cNvPr>
          <p:cNvSpPr/>
          <p:nvPr/>
        </p:nvSpPr>
        <p:spPr>
          <a:xfrm>
            <a:off x="2432242" y="1695818"/>
            <a:ext cx="5551874" cy="5717424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0CBA4AFA-9308-0365-BFDA-EC795BD5D297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A719A43-E000-D38A-9561-9431A01274A3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91CC2FC6-0ED6-AD17-D197-5EFAD099C189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CCAA578-717B-2310-3BE9-D31266ACE674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F368175-F410-47FF-E003-2C57D6D40142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70515A6-FF65-7CCE-D80A-8BB1DC4B3759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F00E3997-0FAF-5CB4-9C37-C712DD184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1EAE646-2ED0-B0E7-C7E7-B5F631A612BF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80F8B188-E9D0-FA5F-E3AE-B889981447C5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DAB18AF0-9CBC-B76D-8789-76DF6669DAEC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7A097D68-D50C-DFCF-6162-067DC34682B0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31216B8F-2518-CA46-BD96-E6253D720FB0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4327C7A8-E25A-5925-1EF8-BCF9F2153AAB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1F5FDA7B-4B9B-7B87-D55E-9E96AEE64DA7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9E1A2F29-A1FB-A2A2-97D9-91871500A676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84ABE6B6-F15B-0681-B37F-79568C410CB9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E5103D26-514A-92F2-6C47-76C1FB48FD10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51C2F4C3-49A1-F215-65BF-249EE749D48F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Cara Kilroy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Rathfarnham Educate Together NS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2nd CLASS</a:t>
            </a:r>
          </a:p>
        </p:txBody>
      </p:sp>
      <p:pic>
        <p:nvPicPr>
          <p:cNvPr id="27" name="Picture 26" descr="A bird on a branch&#10;&#10;AI-generated content may be incorrect.">
            <a:extLst>
              <a:ext uri="{FF2B5EF4-FFF2-40B4-BE49-F238E27FC236}">
                <a16:creationId xmlns:a16="http://schemas.microsoft.com/office/drawing/2014/main" id="{E410C317-6CA2-F16D-A02E-403E9EDFB5E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03" y="2140945"/>
            <a:ext cx="4880508" cy="48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34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10899" y="-652998"/>
            <a:ext cx="7278940" cy="2470719"/>
            <a:chOff x="0" y="0"/>
            <a:chExt cx="9705253" cy="3294293"/>
          </a:xfrm>
        </p:grpSpPr>
        <p:sp>
          <p:nvSpPr>
            <p:cNvPr id="3" name="TextBox 3"/>
            <p:cNvSpPr txBox="1"/>
            <p:nvPr/>
          </p:nvSpPr>
          <p:spPr>
            <a:xfrm>
              <a:off x="0" y="2539338"/>
              <a:ext cx="9705253" cy="754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4"/>
                </a:lnSpc>
              </a:pPr>
              <a:r>
                <a:rPr lang="en-US" sz="3863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DECORATION AWARDS CEREMONY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4690695" y="1295464"/>
              <a:ext cx="4218896" cy="1047767"/>
            </a:xfrm>
            <a:custGeom>
              <a:avLst/>
              <a:gdLst/>
              <a:ahLst/>
              <a:cxnLst/>
              <a:rect l="l" t="t" r="r" b="b"/>
              <a:pathLst>
                <a:path w="4218896" h="1047767">
                  <a:moveTo>
                    <a:pt x="0" y="0"/>
                  </a:moveTo>
                  <a:lnTo>
                    <a:pt x="4218896" y="0"/>
                  </a:lnTo>
                  <a:lnTo>
                    <a:pt x="4218896" y="1047766"/>
                  </a:lnTo>
                  <a:lnTo>
                    <a:pt x="0" y="1047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2572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7210251" y="0"/>
              <a:ext cx="1699340" cy="169934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649388" y="133475"/>
              <a:ext cx="1658657" cy="1432389"/>
              <a:chOff x="0" y="0"/>
              <a:chExt cx="951068" cy="821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148096" y="0"/>
              <a:ext cx="1658657" cy="1432389"/>
              <a:chOff x="0" y="0"/>
              <a:chExt cx="951068" cy="8213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94749" y="1388985"/>
              <a:ext cx="4667777" cy="1069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65"/>
                </a:lnSpc>
              </a:pPr>
              <a:r>
                <a:rPr lang="en-US" sz="4865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RECYCLED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354161" y="2379662"/>
            <a:ext cx="2765721" cy="3103193"/>
          </a:xfrm>
          <a:custGeom>
            <a:avLst/>
            <a:gdLst/>
            <a:ahLst/>
            <a:cxnLst/>
            <a:rect l="l" t="t" r="r" b="b"/>
            <a:pathLst>
              <a:path w="2765721" h="3103193">
                <a:moveTo>
                  <a:pt x="0" y="0"/>
                </a:moveTo>
                <a:lnTo>
                  <a:pt x="2765722" y="0"/>
                </a:lnTo>
                <a:lnTo>
                  <a:pt x="2765722" y="3103194"/>
                </a:lnTo>
                <a:lnTo>
                  <a:pt x="0" y="310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 rot="-356361">
            <a:off x="2447539" y="830323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5"/>
                </a:lnTo>
                <a:lnTo>
                  <a:pt x="0" y="735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7" name="Freeform 17"/>
          <p:cNvSpPr/>
          <p:nvPr/>
        </p:nvSpPr>
        <p:spPr>
          <a:xfrm>
            <a:off x="7522581" y="8830356"/>
            <a:ext cx="2906287" cy="1042926"/>
          </a:xfrm>
          <a:custGeom>
            <a:avLst/>
            <a:gdLst/>
            <a:ahLst/>
            <a:cxnLst/>
            <a:rect l="l" t="t" r="r" b="b"/>
            <a:pathLst>
              <a:path w="2906287" h="1042926">
                <a:moveTo>
                  <a:pt x="0" y="0"/>
                </a:moveTo>
                <a:lnTo>
                  <a:pt x="2906287" y="0"/>
                </a:lnTo>
                <a:lnTo>
                  <a:pt x="2906287" y="1042926"/>
                </a:lnTo>
                <a:lnTo>
                  <a:pt x="0" y="1042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Freeform 18"/>
          <p:cNvSpPr/>
          <p:nvPr/>
        </p:nvSpPr>
        <p:spPr>
          <a:xfrm rot="3094536">
            <a:off x="-230746" y="7876542"/>
            <a:ext cx="2792334" cy="2209434"/>
          </a:xfrm>
          <a:custGeom>
            <a:avLst/>
            <a:gdLst/>
            <a:ahLst/>
            <a:cxnLst/>
            <a:rect l="l" t="t" r="r" b="b"/>
            <a:pathLst>
              <a:path w="2792334" h="2209434">
                <a:moveTo>
                  <a:pt x="0" y="0"/>
                </a:moveTo>
                <a:lnTo>
                  <a:pt x="2792334" y="0"/>
                </a:lnTo>
                <a:lnTo>
                  <a:pt x="2792334" y="2209433"/>
                </a:lnTo>
                <a:lnTo>
                  <a:pt x="0" y="22094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Freeform 19"/>
          <p:cNvSpPr/>
          <p:nvPr/>
        </p:nvSpPr>
        <p:spPr>
          <a:xfrm rot="842764">
            <a:off x="1964324" y="6205074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2" y="0"/>
                </a:lnTo>
                <a:lnTo>
                  <a:pt x="1552112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/>
          <p:cNvSpPr/>
          <p:nvPr/>
        </p:nvSpPr>
        <p:spPr>
          <a:xfrm rot="1195932">
            <a:off x="3238620" y="8790192"/>
            <a:ext cx="790809" cy="902492"/>
          </a:xfrm>
          <a:custGeom>
            <a:avLst/>
            <a:gdLst/>
            <a:ahLst/>
            <a:cxnLst/>
            <a:rect l="l" t="t" r="r" b="b"/>
            <a:pathLst>
              <a:path w="790809" h="902492">
                <a:moveTo>
                  <a:pt x="0" y="0"/>
                </a:moveTo>
                <a:lnTo>
                  <a:pt x="790809" y="0"/>
                </a:lnTo>
                <a:lnTo>
                  <a:pt x="790809" y="902492"/>
                </a:lnTo>
                <a:lnTo>
                  <a:pt x="0" y="902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Freeform 21"/>
          <p:cNvSpPr/>
          <p:nvPr/>
        </p:nvSpPr>
        <p:spPr>
          <a:xfrm>
            <a:off x="16058362" y="5143500"/>
            <a:ext cx="3179618" cy="4114800"/>
          </a:xfrm>
          <a:custGeom>
            <a:avLst/>
            <a:gdLst/>
            <a:ahLst/>
            <a:cxnLst/>
            <a:rect l="l" t="t" r="r" b="b"/>
            <a:pathLst>
              <a:path w="3179618" h="4114800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2" name="Freeform 22"/>
          <p:cNvSpPr/>
          <p:nvPr/>
        </p:nvSpPr>
        <p:spPr>
          <a:xfrm>
            <a:off x="13791873" y="9018525"/>
            <a:ext cx="7198801" cy="1563848"/>
          </a:xfrm>
          <a:custGeom>
            <a:avLst/>
            <a:gdLst/>
            <a:ahLst/>
            <a:cxnLst/>
            <a:rect l="l" t="t" r="r" b="b"/>
            <a:pathLst>
              <a:path w="7198801" h="1563848">
                <a:moveTo>
                  <a:pt x="0" y="0"/>
                </a:moveTo>
                <a:lnTo>
                  <a:pt x="7198801" y="0"/>
                </a:lnTo>
                <a:lnTo>
                  <a:pt x="7198801" y="1563848"/>
                </a:lnTo>
                <a:lnTo>
                  <a:pt x="0" y="15638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3" name="Freeform 23"/>
          <p:cNvSpPr/>
          <p:nvPr/>
        </p:nvSpPr>
        <p:spPr>
          <a:xfrm rot="2700000" flipH="1">
            <a:off x="15453612" y="3738684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6"/>
                </a:lnTo>
                <a:lnTo>
                  <a:pt x="647835" y="1208086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/>
          <p:cNvSpPr/>
          <p:nvPr/>
        </p:nvSpPr>
        <p:spPr>
          <a:xfrm rot="-96140">
            <a:off x="2716953" y="4617772"/>
            <a:ext cx="531731" cy="505628"/>
          </a:xfrm>
          <a:custGeom>
            <a:avLst/>
            <a:gdLst/>
            <a:ahLst/>
            <a:cxnLst/>
            <a:rect l="l" t="t" r="r" b="b"/>
            <a:pathLst>
              <a:path w="531731" h="505628">
                <a:moveTo>
                  <a:pt x="0" y="0"/>
                </a:moveTo>
                <a:lnTo>
                  <a:pt x="531731" y="0"/>
                </a:lnTo>
                <a:lnTo>
                  <a:pt x="531731" y="505629"/>
                </a:lnTo>
                <a:lnTo>
                  <a:pt x="0" y="505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Freeform 25"/>
          <p:cNvSpPr/>
          <p:nvPr/>
        </p:nvSpPr>
        <p:spPr>
          <a:xfrm rot="808262">
            <a:off x="12305815" y="9382580"/>
            <a:ext cx="297503" cy="282898"/>
          </a:xfrm>
          <a:custGeom>
            <a:avLst/>
            <a:gdLst/>
            <a:ahLst/>
            <a:cxnLst/>
            <a:rect l="l" t="t" r="r" b="b"/>
            <a:pathLst>
              <a:path w="297503" h="282898">
                <a:moveTo>
                  <a:pt x="0" y="0"/>
                </a:moveTo>
                <a:lnTo>
                  <a:pt x="297502" y="0"/>
                </a:lnTo>
                <a:lnTo>
                  <a:pt x="297502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6" name="Freeform 26"/>
          <p:cNvSpPr/>
          <p:nvPr/>
        </p:nvSpPr>
        <p:spPr>
          <a:xfrm rot="-491052">
            <a:off x="16736903" y="2584463"/>
            <a:ext cx="1308741" cy="2204195"/>
          </a:xfrm>
          <a:custGeom>
            <a:avLst/>
            <a:gdLst/>
            <a:ahLst/>
            <a:cxnLst/>
            <a:rect l="l" t="t" r="r" b="b"/>
            <a:pathLst>
              <a:path w="1308741" h="2204195">
                <a:moveTo>
                  <a:pt x="0" y="0"/>
                </a:moveTo>
                <a:lnTo>
                  <a:pt x="1308741" y="0"/>
                </a:lnTo>
                <a:lnTo>
                  <a:pt x="1308741" y="2204194"/>
                </a:lnTo>
                <a:lnTo>
                  <a:pt x="0" y="22041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7" name="Freeform 27"/>
          <p:cNvSpPr/>
          <p:nvPr/>
        </p:nvSpPr>
        <p:spPr>
          <a:xfrm rot="2479456">
            <a:off x="14411922" y="1245428"/>
            <a:ext cx="2012735" cy="1698246"/>
          </a:xfrm>
          <a:custGeom>
            <a:avLst/>
            <a:gdLst/>
            <a:ahLst/>
            <a:cxnLst/>
            <a:rect l="l" t="t" r="r" b="b"/>
            <a:pathLst>
              <a:path w="2012735" h="1698246">
                <a:moveTo>
                  <a:pt x="0" y="0"/>
                </a:moveTo>
                <a:lnTo>
                  <a:pt x="2012735" y="0"/>
                </a:lnTo>
                <a:lnTo>
                  <a:pt x="2012735" y="1698245"/>
                </a:lnTo>
                <a:lnTo>
                  <a:pt x="0" y="16982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8" name="Freeform 28"/>
          <p:cNvSpPr/>
          <p:nvPr/>
        </p:nvSpPr>
        <p:spPr>
          <a:xfrm rot="898923">
            <a:off x="14954408" y="6867061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TextBox 29"/>
          <p:cNvSpPr txBox="1"/>
          <p:nvPr/>
        </p:nvSpPr>
        <p:spPr>
          <a:xfrm>
            <a:off x="4319321" y="3320003"/>
            <a:ext cx="9649358" cy="393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5"/>
              </a:lnSpc>
            </a:pPr>
            <a:r>
              <a:rPr lang="en-US" sz="7468" b="1">
                <a:solidFill>
                  <a:srgbClr val="1083C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 and Merry Christmas!</a:t>
            </a:r>
          </a:p>
          <a:p>
            <a:pPr algn="ctr">
              <a:lnSpc>
                <a:spcPts val="10455"/>
              </a:lnSpc>
              <a:spcBef>
                <a:spcPct val="0"/>
              </a:spcBef>
            </a:pPr>
            <a:r>
              <a:rPr lang="en-US" sz="7468" b="1">
                <a:solidFill>
                  <a:srgbClr val="1083C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🎅🎄♻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10899" y="-652998"/>
            <a:ext cx="7278940" cy="2470719"/>
            <a:chOff x="0" y="0"/>
            <a:chExt cx="9705253" cy="3294293"/>
          </a:xfrm>
        </p:grpSpPr>
        <p:sp>
          <p:nvSpPr>
            <p:cNvPr id="3" name="TextBox 3"/>
            <p:cNvSpPr txBox="1"/>
            <p:nvPr/>
          </p:nvSpPr>
          <p:spPr>
            <a:xfrm>
              <a:off x="0" y="2539338"/>
              <a:ext cx="9705253" cy="754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4"/>
                </a:lnSpc>
              </a:pPr>
              <a:r>
                <a:rPr lang="en-US" sz="3863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DECORATION AWARDS CEREMONY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4690695" y="1295464"/>
              <a:ext cx="4218896" cy="1047767"/>
            </a:xfrm>
            <a:custGeom>
              <a:avLst/>
              <a:gdLst/>
              <a:ahLst/>
              <a:cxnLst/>
              <a:rect l="l" t="t" r="r" b="b"/>
              <a:pathLst>
                <a:path w="4218896" h="1047767">
                  <a:moveTo>
                    <a:pt x="0" y="0"/>
                  </a:moveTo>
                  <a:lnTo>
                    <a:pt x="4218896" y="0"/>
                  </a:lnTo>
                  <a:lnTo>
                    <a:pt x="4218896" y="1047766"/>
                  </a:lnTo>
                  <a:lnTo>
                    <a:pt x="0" y="1047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2572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7210251" y="0"/>
              <a:ext cx="1699340" cy="169934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649388" y="133475"/>
              <a:ext cx="1658657" cy="1432389"/>
              <a:chOff x="0" y="0"/>
              <a:chExt cx="951068" cy="821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148096" y="0"/>
              <a:ext cx="1658657" cy="1432389"/>
              <a:chOff x="0" y="0"/>
              <a:chExt cx="951068" cy="8213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1068" cy="821327"/>
              </a:xfrm>
              <a:custGeom>
                <a:avLst/>
                <a:gdLst/>
                <a:ahLst/>
                <a:cxnLst/>
                <a:rect l="l" t="t" r="r" b="b"/>
                <a:pathLst>
                  <a:path w="951068" h="821327">
                    <a:moveTo>
                      <a:pt x="475534" y="0"/>
                    </a:moveTo>
                    <a:cubicBezTo>
                      <a:pt x="212904" y="0"/>
                      <a:pt x="0" y="183860"/>
                      <a:pt x="0" y="410663"/>
                    </a:cubicBezTo>
                    <a:cubicBezTo>
                      <a:pt x="0" y="637466"/>
                      <a:pt x="212904" y="821327"/>
                      <a:pt x="475534" y="821327"/>
                    </a:cubicBezTo>
                    <a:cubicBezTo>
                      <a:pt x="738164" y="821327"/>
                      <a:pt x="951068" y="637466"/>
                      <a:pt x="951068" y="410663"/>
                    </a:cubicBezTo>
                    <a:cubicBezTo>
                      <a:pt x="951068" y="183860"/>
                      <a:pt x="738164" y="0"/>
                      <a:pt x="475534" y="0"/>
                    </a:cubicBez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89163" y="10324"/>
                <a:ext cx="772743" cy="7340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94749" y="1388985"/>
              <a:ext cx="4667777" cy="1069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65"/>
                </a:lnSpc>
              </a:pPr>
              <a:r>
                <a:rPr lang="en-US" sz="4865">
                  <a:solidFill>
                    <a:srgbClr val="1083CF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RECYCLED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354161" y="2379662"/>
            <a:ext cx="2765721" cy="3103193"/>
          </a:xfrm>
          <a:custGeom>
            <a:avLst/>
            <a:gdLst/>
            <a:ahLst/>
            <a:cxnLst/>
            <a:rect l="l" t="t" r="r" b="b"/>
            <a:pathLst>
              <a:path w="2765721" h="3103193">
                <a:moveTo>
                  <a:pt x="0" y="0"/>
                </a:moveTo>
                <a:lnTo>
                  <a:pt x="2765722" y="0"/>
                </a:lnTo>
                <a:lnTo>
                  <a:pt x="2765722" y="3103194"/>
                </a:lnTo>
                <a:lnTo>
                  <a:pt x="0" y="310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 rot="-356361">
            <a:off x="2447539" y="830323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5"/>
                </a:lnTo>
                <a:lnTo>
                  <a:pt x="0" y="735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7" name="Freeform 17"/>
          <p:cNvSpPr/>
          <p:nvPr/>
        </p:nvSpPr>
        <p:spPr>
          <a:xfrm>
            <a:off x="7522581" y="8830356"/>
            <a:ext cx="2906287" cy="1042926"/>
          </a:xfrm>
          <a:custGeom>
            <a:avLst/>
            <a:gdLst/>
            <a:ahLst/>
            <a:cxnLst/>
            <a:rect l="l" t="t" r="r" b="b"/>
            <a:pathLst>
              <a:path w="2906287" h="1042926">
                <a:moveTo>
                  <a:pt x="0" y="0"/>
                </a:moveTo>
                <a:lnTo>
                  <a:pt x="2906287" y="0"/>
                </a:lnTo>
                <a:lnTo>
                  <a:pt x="2906287" y="1042926"/>
                </a:lnTo>
                <a:lnTo>
                  <a:pt x="0" y="1042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Freeform 18"/>
          <p:cNvSpPr/>
          <p:nvPr/>
        </p:nvSpPr>
        <p:spPr>
          <a:xfrm rot="3094536">
            <a:off x="-230746" y="7876542"/>
            <a:ext cx="2792334" cy="2209434"/>
          </a:xfrm>
          <a:custGeom>
            <a:avLst/>
            <a:gdLst/>
            <a:ahLst/>
            <a:cxnLst/>
            <a:rect l="l" t="t" r="r" b="b"/>
            <a:pathLst>
              <a:path w="2792334" h="2209434">
                <a:moveTo>
                  <a:pt x="0" y="0"/>
                </a:moveTo>
                <a:lnTo>
                  <a:pt x="2792334" y="0"/>
                </a:lnTo>
                <a:lnTo>
                  <a:pt x="2792334" y="2209433"/>
                </a:lnTo>
                <a:lnTo>
                  <a:pt x="0" y="22094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Freeform 19"/>
          <p:cNvSpPr/>
          <p:nvPr/>
        </p:nvSpPr>
        <p:spPr>
          <a:xfrm rot="842764">
            <a:off x="1964324" y="6205074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2" y="0"/>
                </a:lnTo>
                <a:lnTo>
                  <a:pt x="1552112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/>
          <p:cNvSpPr/>
          <p:nvPr/>
        </p:nvSpPr>
        <p:spPr>
          <a:xfrm rot="1195932">
            <a:off x="3238620" y="8790192"/>
            <a:ext cx="790809" cy="902492"/>
          </a:xfrm>
          <a:custGeom>
            <a:avLst/>
            <a:gdLst/>
            <a:ahLst/>
            <a:cxnLst/>
            <a:rect l="l" t="t" r="r" b="b"/>
            <a:pathLst>
              <a:path w="790809" h="902492">
                <a:moveTo>
                  <a:pt x="0" y="0"/>
                </a:moveTo>
                <a:lnTo>
                  <a:pt x="790809" y="0"/>
                </a:lnTo>
                <a:lnTo>
                  <a:pt x="790809" y="902492"/>
                </a:lnTo>
                <a:lnTo>
                  <a:pt x="0" y="902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Freeform 21"/>
          <p:cNvSpPr/>
          <p:nvPr/>
        </p:nvSpPr>
        <p:spPr>
          <a:xfrm>
            <a:off x="16058362" y="5143500"/>
            <a:ext cx="3179618" cy="4114800"/>
          </a:xfrm>
          <a:custGeom>
            <a:avLst/>
            <a:gdLst/>
            <a:ahLst/>
            <a:cxnLst/>
            <a:rect l="l" t="t" r="r" b="b"/>
            <a:pathLst>
              <a:path w="3179618" h="4114800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2" name="Freeform 22"/>
          <p:cNvSpPr/>
          <p:nvPr/>
        </p:nvSpPr>
        <p:spPr>
          <a:xfrm>
            <a:off x="13791873" y="9018525"/>
            <a:ext cx="7198801" cy="1563848"/>
          </a:xfrm>
          <a:custGeom>
            <a:avLst/>
            <a:gdLst/>
            <a:ahLst/>
            <a:cxnLst/>
            <a:rect l="l" t="t" r="r" b="b"/>
            <a:pathLst>
              <a:path w="7198801" h="1563848">
                <a:moveTo>
                  <a:pt x="0" y="0"/>
                </a:moveTo>
                <a:lnTo>
                  <a:pt x="7198801" y="0"/>
                </a:lnTo>
                <a:lnTo>
                  <a:pt x="7198801" y="1563848"/>
                </a:lnTo>
                <a:lnTo>
                  <a:pt x="0" y="15638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3" name="Freeform 23"/>
          <p:cNvSpPr/>
          <p:nvPr/>
        </p:nvSpPr>
        <p:spPr>
          <a:xfrm rot="2700000" flipH="1">
            <a:off x="15453612" y="3738684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6"/>
                </a:lnTo>
                <a:lnTo>
                  <a:pt x="647835" y="1208086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/>
          <p:cNvSpPr/>
          <p:nvPr/>
        </p:nvSpPr>
        <p:spPr>
          <a:xfrm rot="-96140">
            <a:off x="2716953" y="4617772"/>
            <a:ext cx="531731" cy="505628"/>
          </a:xfrm>
          <a:custGeom>
            <a:avLst/>
            <a:gdLst/>
            <a:ahLst/>
            <a:cxnLst/>
            <a:rect l="l" t="t" r="r" b="b"/>
            <a:pathLst>
              <a:path w="531731" h="505628">
                <a:moveTo>
                  <a:pt x="0" y="0"/>
                </a:moveTo>
                <a:lnTo>
                  <a:pt x="531731" y="0"/>
                </a:lnTo>
                <a:lnTo>
                  <a:pt x="531731" y="505629"/>
                </a:lnTo>
                <a:lnTo>
                  <a:pt x="0" y="505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Freeform 25"/>
          <p:cNvSpPr/>
          <p:nvPr/>
        </p:nvSpPr>
        <p:spPr>
          <a:xfrm rot="808262">
            <a:off x="12305815" y="9382580"/>
            <a:ext cx="297503" cy="282898"/>
          </a:xfrm>
          <a:custGeom>
            <a:avLst/>
            <a:gdLst/>
            <a:ahLst/>
            <a:cxnLst/>
            <a:rect l="l" t="t" r="r" b="b"/>
            <a:pathLst>
              <a:path w="297503" h="282898">
                <a:moveTo>
                  <a:pt x="0" y="0"/>
                </a:moveTo>
                <a:lnTo>
                  <a:pt x="297502" y="0"/>
                </a:lnTo>
                <a:lnTo>
                  <a:pt x="297502" y="282898"/>
                </a:lnTo>
                <a:lnTo>
                  <a:pt x="0" y="2828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6" name="Freeform 26"/>
          <p:cNvSpPr/>
          <p:nvPr/>
        </p:nvSpPr>
        <p:spPr>
          <a:xfrm rot="-491052">
            <a:off x="16736903" y="2584463"/>
            <a:ext cx="1308741" cy="2204195"/>
          </a:xfrm>
          <a:custGeom>
            <a:avLst/>
            <a:gdLst/>
            <a:ahLst/>
            <a:cxnLst/>
            <a:rect l="l" t="t" r="r" b="b"/>
            <a:pathLst>
              <a:path w="1308741" h="2204195">
                <a:moveTo>
                  <a:pt x="0" y="0"/>
                </a:moveTo>
                <a:lnTo>
                  <a:pt x="1308741" y="0"/>
                </a:lnTo>
                <a:lnTo>
                  <a:pt x="1308741" y="2204194"/>
                </a:lnTo>
                <a:lnTo>
                  <a:pt x="0" y="22041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7" name="Freeform 27"/>
          <p:cNvSpPr/>
          <p:nvPr/>
        </p:nvSpPr>
        <p:spPr>
          <a:xfrm rot="2479456">
            <a:off x="14411922" y="1245428"/>
            <a:ext cx="2012735" cy="1698246"/>
          </a:xfrm>
          <a:custGeom>
            <a:avLst/>
            <a:gdLst/>
            <a:ahLst/>
            <a:cxnLst/>
            <a:rect l="l" t="t" r="r" b="b"/>
            <a:pathLst>
              <a:path w="2012735" h="1698246">
                <a:moveTo>
                  <a:pt x="0" y="0"/>
                </a:moveTo>
                <a:lnTo>
                  <a:pt x="2012735" y="0"/>
                </a:lnTo>
                <a:lnTo>
                  <a:pt x="2012735" y="1698245"/>
                </a:lnTo>
                <a:lnTo>
                  <a:pt x="0" y="16982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8" name="Freeform 28"/>
          <p:cNvSpPr/>
          <p:nvPr/>
        </p:nvSpPr>
        <p:spPr>
          <a:xfrm rot="898923">
            <a:off x="14954408" y="6867061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TextBox 29"/>
          <p:cNvSpPr txBox="1"/>
          <p:nvPr/>
        </p:nvSpPr>
        <p:spPr>
          <a:xfrm>
            <a:off x="4452473" y="3778859"/>
            <a:ext cx="9649358" cy="261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5"/>
              </a:lnSpc>
            </a:pPr>
            <a:r>
              <a:rPr lang="en-US" sz="7468" b="1">
                <a:solidFill>
                  <a:srgbClr val="1083C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Highly Commended</a:t>
            </a:r>
          </a:p>
          <a:p>
            <a:pPr algn="ctr">
              <a:lnSpc>
                <a:spcPts val="10455"/>
              </a:lnSpc>
              <a:spcBef>
                <a:spcPct val="0"/>
              </a:spcBef>
            </a:pPr>
            <a:r>
              <a:rPr lang="en-US" sz="7468" b="1">
                <a:solidFill>
                  <a:srgbClr val="1083C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Awards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823800" y="-9771248"/>
            <a:ext cx="31310086" cy="26699688"/>
            <a:chOff x="0" y="0"/>
            <a:chExt cx="41746781" cy="3559958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/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/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/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/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8" name="Freeform 28"/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/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/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/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/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/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/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/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/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/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/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/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/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/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/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4"/>
              </a:lnSpc>
            </a:pPr>
            <a:r>
              <a:rPr lang="en-US" sz="425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Jess foley</a:t>
            </a:r>
            <a:endParaRPr lang="en-US" sz="4251">
              <a:solidFill>
                <a:srgbClr val="1083CF"/>
              </a:solidFill>
              <a:latin typeface="Bobby Jones"/>
              <a:ea typeface="Bobby Jones"/>
              <a:cs typeface="Bobby Jones"/>
              <a:sym typeface="Bobby Jones"/>
            </a:endParaRPr>
          </a:p>
          <a:p>
            <a:pPr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St. Gerards Junior School</a:t>
            </a:r>
            <a:endParaRPr lang="en-US" sz="3600">
              <a:solidFill>
                <a:srgbClr val="1083CF"/>
              </a:solidFill>
              <a:latin typeface="Bobby Jones"/>
              <a:ea typeface="Bobby Jones"/>
              <a:cs typeface="Bobby Jones"/>
            </a:endParaRPr>
          </a:p>
          <a:p>
            <a:pPr marL="0" lvl="0" indent="0" algn="ctr">
              <a:lnSpc>
                <a:spcPts val="5824"/>
              </a:lnSpc>
            </a:pPr>
            <a:r>
              <a:rPr lang="en-US" sz="425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 6TH CLASS</a:t>
            </a:r>
            <a:endParaRPr lang="en-US" sz="4250">
              <a:solidFill>
                <a:srgbClr val="1083CF"/>
              </a:solidFill>
              <a:latin typeface="Bobby Jones"/>
              <a:ea typeface="Bobby Jones"/>
              <a:cs typeface="Bobby Jones"/>
            </a:endParaRPr>
          </a:p>
        </p:txBody>
      </p:sp>
      <p:sp>
        <p:nvSpPr>
          <p:cNvPr id="25" name="TextBox 45">
            <a:extLst>
              <a:ext uri="{FF2B5EF4-FFF2-40B4-BE49-F238E27FC236}">
                <a16:creationId xmlns:a16="http://schemas.microsoft.com/office/drawing/2014/main" id="{405622D8-E4CE-2BB8-59E6-EA6461A2C7AF}"/>
              </a:ext>
            </a:extLst>
          </p:cNvPr>
          <p:cNvSpPr txBox="1"/>
          <p:nvPr/>
        </p:nvSpPr>
        <p:spPr>
          <a:xfrm>
            <a:off x="1593081" y="3310299"/>
            <a:ext cx="6921107" cy="144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4"/>
              </a:lnSpc>
            </a:pPr>
            <a:r>
              <a:rPr lang="en-US" sz="4250">
                <a:solidFill>
                  <a:srgbClr val="1083CF"/>
                </a:solidFill>
                <a:latin typeface="Bobby Jones"/>
                <a:sym typeface="Bobby Jones"/>
              </a:rPr>
              <a:t>Recycled Christmas Snow globe</a:t>
            </a:r>
            <a:endParaRPr lang="en-US"/>
          </a:p>
        </p:txBody>
      </p:sp>
      <p:pic>
        <p:nvPicPr>
          <p:cNvPr id="27" name="Picture 26" descr="A snow globe with a snowman in it&#10;&#10;AI-generated content may be incorrect.">
            <a:extLst>
              <a:ext uri="{FF2B5EF4-FFF2-40B4-BE49-F238E27FC236}">
                <a16:creationId xmlns:a16="http://schemas.microsoft.com/office/drawing/2014/main" id="{DF266340-589D-ECDB-5818-C2D2005147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3792" y="4613586"/>
            <a:ext cx="2363810" cy="23155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F695FC-B353-4FA6-9148-7676503B5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6CB535-3E4B-DAFF-991E-30DA6E7C3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C3453AB9-C03C-9D66-68A3-F23F4A8DE7AE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B125F5E-F85E-9E40-51E6-01E9CF99F0A1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354654DE-CE70-B4B1-A413-77CEC48FD9D7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ECE15177-6CC0-E7D3-5FF7-F96911952FB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D498126-FAA2-C014-E64F-5AA2E8775D0F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8144F3B-7BB2-6BAD-153F-B9F3EFF7F33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68943A3D-3134-5BC7-724B-913C9034F3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7404F33-37C4-8114-35B4-7FFD0A74349F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3EA89C9-F1D2-E71D-9969-5160BE3D57F1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399F87E-8503-1AED-A65C-9CAF5757DBE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317319CA-EE88-CFAA-5E7C-2C2315AEDA0E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E985E12F-C335-F888-18CD-DA7FCDD4EA25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756027F6-6B89-10B5-CC71-A74D468DE06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C844EB88-EE38-73D1-BE08-87AC3698DB7A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5E13ED86-4B18-B910-C838-71C290333875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AB13FE6C-E4E7-A842-F5FE-135B91187D96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5F0DCC34-58C5-62EF-A7E1-A09289C13B41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EBBE9301-A1A0-2758-DADC-07450D9CA833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E55556E8-9744-3955-78CB-32D0BD15A1A1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1D60147C-E4C2-3CC8-E3CF-372BDA6F34B2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47D0DF97-ADE6-59A9-1185-D128F045CD40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554EADE9-0452-61BE-5F0E-8035E0D03AF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EE634399-DB06-B4D0-64C4-2989D7E106EC}"/>
              </a:ext>
            </a:extLst>
          </p:cNvPr>
          <p:cNvSpPr/>
          <p:nvPr/>
        </p:nvSpPr>
        <p:spPr>
          <a:xfrm>
            <a:off x="2201807" y="1441462"/>
            <a:ext cx="6032790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7C279771-74DB-2D2A-683D-A3AC2B64E63E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9650FDB-9909-281E-786D-6DAFF70B0910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51F06D63-B07E-4D2C-CDE9-6B6693DA27A6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FBE2453E-289A-7263-21B8-F6684A5FD3C6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7CBCCE6-8240-EE83-0BEB-B9918F34E384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4215031-71E1-5CFC-C606-8D5E76E1BC92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6DAA9E4C-9A9C-A74E-A118-24C0C765F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26A533DA-E5D5-FDBB-4F47-6D3A95A4DF2E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7248110E-1F79-EA13-5DB2-9CACE7AB5216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F521A5DA-188B-486E-1E48-6347F4957A9B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17F5D5A3-AFA2-8B4E-D054-D6A148642B7E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B415F191-7E64-C4AE-ECF0-290B02CA38FF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5ACE9012-CF69-F2D3-E2EB-7E5BAB554509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5469858A-1AB8-EE7B-5C83-614F38FCE67B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101E0B6B-CA8C-4835-61C6-2B7B829F5C61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0BCF90FF-F1FA-3030-ED9A-1670422C76CC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9E6B4D61-D0AC-0C38-1DE0-48ABC6469D01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216DE7C1-5BA9-B2E0-BBB4-A7CCF31C024D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Lucy Moran</a:t>
            </a:r>
          </a:p>
          <a:p>
            <a:pPr marL="0" lvl="0" indent="0" algn="ctr">
              <a:lnSpc>
                <a:spcPts val="5824"/>
              </a:lnSpc>
            </a:pPr>
            <a:r>
              <a:rPr lang="en-GB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Our Lady of Mercy Convent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1st CLASS</a:t>
            </a:r>
          </a:p>
        </p:txBody>
      </p:sp>
      <p:pic>
        <p:nvPicPr>
          <p:cNvPr id="27" name="Picture 26" descr="A snowman made out of toilet paper roll&#10;&#10;AI-generated content may be incorrect.">
            <a:extLst>
              <a:ext uri="{FF2B5EF4-FFF2-40B4-BE49-F238E27FC236}">
                <a16:creationId xmlns:a16="http://schemas.microsoft.com/office/drawing/2014/main" id="{E88EC8D7-26F9-8337-89F2-C0755DB7A5E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73" y="1866900"/>
            <a:ext cx="4987694" cy="52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94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FC6CD4-FC8E-D78A-90AD-6C64BFBE0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513D4F6-6E7E-2896-7C9A-42092EB840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EDC01E94-C595-D4E5-D8A3-3832145C0B3D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87FB925C-BCBC-C108-0018-771E6CDAE942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6BC185FF-24EA-EA10-11F8-DBD24B475898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3FFC75E-4F32-7F36-06DA-8ACBF37501E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C555F96-5A9F-F247-70C1-0D26FA410D7A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D0E876A6-43AE-82F8-B612-D013433A8A02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974621F-44FC-5005-9384-3F455BE06AC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643E3D2D-0FF2-04B0-AB4E-0670152BB28D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CA057D4-B5A0-538F-A5FA-2497EBCC38B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25222A0B-8F3D-65BB-FFD0-4A30A4EBDC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108102DD-76F7-DE5D-C765-D6C9FF43AE94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6A839E0B-0A7D-B9A6-2D14-88CEE842A645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2852AC31-9195-DB8B-F4E4-BF834F74972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5A871CA5-EC17-196A-0982-4CF19EC98B8E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D8C30141-65EF-D423-0073-F3DFC72E3D57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E77037D9-5315-A990-A50B-2DC5209233B3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70177443-1374-F306-8607-6501A828C87B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47F95B1C-6787-9906-7861-48AC604B36C6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AEF0386F-6DCF-5D46-FB4D-75B9D69ADC02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FF2A7CA-D59C-1070-ED25-F527D340164C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498854F4-C0EA-EAC7-E3FF-F8015B17CE85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060FCDB5-8CB3-1BBC-1D05-7DC1136572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B705651-AC05-FB3C-37D7-0DB87DC30417}"/>
              </a:ext>
            </a:extLst>
          </p:cNvPr>
          <p:cNvSpPr/>
          <p:nvPr/>
        </p:nvSpPr>
        <p:spPr>
          <a:xfrm>
            <a:off x="2196014" y="1441462"/>
            <a:ext cx="5974170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6A99F18-F702-D630-0E03-B453FD2585A2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C013544-55B5-7588-70C7-B1EA1C3671D9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13547598-058A-6543-35E1-FE8510FF5346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C92A3571-CE46-1F8B-93C3-8D8CFE4181EB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B5C07FE-738B-B3F7-FC06-344FF6F53B1D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3F3A7E31-C01F-8F3C-2595-97700EF14937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5D5007C7-F00D-DF63-ED58-7B1076DE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6B06F12D-80A3-71AC-F744-3BADCCADFAAD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4CE52551-CDFE-76C1-D8AC-D8ED7D23A5AC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5929BE0D-B3DE-1BF6-8805-84991EE1439A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5A226C1F-2FA4-D9A6-C66B-C42F6EB055A8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4FE7A716-4A6C-2E83-F715-066AFB2335A1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C0A18556-7087-479A-874E-F47CA3FFFB70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AA6BA38A-7CE2-DCD9-0352-80C6F18035CE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173226D3-BFD2-E0AA-5882-21019C7AD42D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E92E1B7E-9A31-D46F-B5FC-D6268CB7FAD1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EB77661A-0F19-8BAF-115A-2816298475D3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5C731683-D1AF-167A-566A-9D23D3CA18B8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Devin Mc Garry</a:t>
            </a:r>
          </a:p>
          <a:p>
            <a:pPr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Oliver Plunkett National 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 6TH CLASS</a:t>
            </a:r>
          </a:p>
        </p:txBody>
      </p:sp>
      <p:pic>
        <p:nvPicPr>
          <p:cNvPr id="49" name="Picture 48" descr="A snowman made out of cardboard and lights&#10;&#10;AI-generated content may be incorrect.">
            <a:extLst>
              <a:ext uri="{FF2B5EF4-FFF2-40B4-BE49-F238E27FC236}">
                <a16:creationId xmlns:a16="http://schemas.microsoft.com/office/drawing/2014/main" id="{8C2C7E88-ECAD-0829-4C25-5C3EA2CB651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95" y="1761857"/>
            <a:ext cx="4743593" cy="526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47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205BA6-7C28-72B1-4FC7-0EEFAD1BB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C29797D-1299-EF52-87A1-0B862FBF7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A5D66C-4A61-801F-80C3-9A12EDD165EB}"/>
              </a:ext>
            </a:extLst>
          </p:cNvPr>
          <p:cNvGrpSpPr/>
          <p:nvPr/>
        </p:nvGrpSpPr>
        <p:grpSpPr>
          <a:xfrm>
            <a:off x="-1886038" y="-9642460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93E418E1-B74C-0F0B-186C-4B3461F138B1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FC5189D3-58CC-14AF-3E4A-BBE04D574C37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30700D2A-CCBD-FD01-0DAD-0F46EF4361F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AF2AFB8A-9798-3056-81E4-407AC000F6E7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258EB40F-A0A0-61D7-4CCA-82042349F5D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1EE732B1-7496-F76F-0D84-6A15F9E05E9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2EC21526-14B3-D5F5-F3D2-843363632B6C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8116F7C7-FCE8-948F-0585-176869AD5131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E871932F-35EA-62EC-D2BA-01DA585FEA9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E84AEAC-6DFE-0864-306F-03D6C9EC5FF1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05F4D286-0249-4BDE-555C-9BAB90C270E0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18D52395-D4E0-A77A-E11A-9A29A75D20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D4C940DC-DFEB-3DF6-B70A-8482BA9D48C5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C71AABF1-6E9B-A64A-63CE-A9C183C3D691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684CC7E8-06B3-417F-CFC1-4EEC4591BE38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8A0D836C-88F1-545E-45E4-F0BE587394BC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F8446513-BF8B-382B-4614-BCC4F08F2F95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88E4035B-C9E0-07B0-0F41-1D2F142B922F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FBA08EC8-D51F-72AE-6B4A-B2669005640F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D483651E-194B-E368-5351-457293C5FF50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8ECB880E-8FE2-B61C-1E74-90B619A5ADE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51A762FF-C1B5-9A43-B911-F6B17FD3B83C}"/>
              </a:ext>
            </a:extLst>
          </p:cNvPr>
          <p:cNvSpPr/>
          <p:nvPr/>
        </p:nvSpPr>
        <p:spPr>
          <a:xfrm>
            <a:off x="2196014" y="1441462"/>
            <a:ext cx="5974170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889958C-7926-9FA6-EC8C-F985C7E9DEFA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95D2C73-DE13-24D5-649E-618BA4053A3C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92110098-6798-3A83-8C20-A447E9546562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45794E7-428B-F903-4532-D3C45BC252AE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FC63BA3-DC1F-E23E-37ED-23EA74CD4DDB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4482C05-6AA9-6550-1A9C-F81F54A8BFAC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38214886-5675-4E72-BACD-17DAB1F64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4D4FFD2B-A2AC-666E-1178-97187DBFF0C6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D7E77C21-27E6-06D7-79CE-8BE98E8B7C75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C45D7109-D1BD-896D-24D0-811515809CC1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82450B4C-7434-489F-F458-FD2546A6197F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E05FCC12-F148-0F7A-C911-C8A15A6BA15F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C76DE6C2-B656-E40E-EB1A-0504BEE6F791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DEFDDD32-6274-BD5F-A738-83C4D3AB010F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76C3B414-CD91-C569-E3E7-C809987DD04B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B1F33849-1170-DF6A-5079-15ADBA288C15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2EC21230-D2F2-2703-E21A-98D7F06903B9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3FD3B968-A5F6-9DB0-F850-94971C9BAE79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Vanessa Morrocco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St. Mary’s National School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 6TH CLASS</a:t>
            </a:r>
          </a:p>
        </p:txBody>
      </p:sp>
      <p:pic>
        <p:nvPicPr>
          <p:cNvPr id="27" name="Picture 26" descr="A paper christmas tree on a table&#10;&#10;AI-generated content may be incorrect.">
            <a:extLst>
              <a:ext uri="{FF2B5EF4-FFF2-40B4-BE49-F238E27FC236}">
                <a16:creationId xmlns:a16="http://schemas.microsoft.com/office/drawing/2014/main" id="{22D9054A-2326-BFF4-159C-3C52F1D37E4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73" y="1765098"/>
            <a:ext cx="4893677" cy="530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52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68D82E-9EA0-3655-1876-C4FA9CA07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C0F5678-CB21-7F5E-12AC-909AAD78C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0700" y="-417361"/>
            <a:ext cx="14736101" cy="839957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593F8196-AC72-742F-7E28-D8A5F390DC46}"/>
              </a:ext>
            </a:extLst>
          </p:cNvPr>
          <p:cNvGrpSpPr/>
          <p:nvPr/>
        </p:nvGrpSpPr>
        <p:grpSpPr>
          <a:xfrm>
            <a:off x="-1872096" y="-9642459"/>
            <a:ext cx="31310086" cy="26699688"/>
            <a:chOff x="0" y="0"/>
            <a:chExt cx="41746781" cy="3559958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7CE4BAE-E0F1-A27B-C730-ED389B550B0B}"/>
                </a:ext>
              </a:extLst>
            </p:cNvPr>
            <p:cNvGrpSpPr/>
            <p:nvPr/>
          </p:nvGrpSpPr>
          <p:grpSpPr>
            <a:xfrm>
              <a:off x="0" y="10357270"/>
              <a:ext cx="17984419" cy="14905010"/>
              <a:chOff x="0" y="0"/>
              <a:chExt cx="3312025" cy="27449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6CD6A02-E61C-AC81-5AE3-BE80CC13AEE0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97C3F082-2697-EE21-104A-A0CC912F428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</a:pPr>
                <a:endParaRPr/>
              </a:p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C5CFD70-BA45-B589-3C3D-FDA6F947CCFB}"/>
                </a:ext>
              </a:extLst>
            </p:cNvPr>
            <p:cNvGrpSpPr/>
            <p:nvPr/>
          </p:nvGrpSpPr>
          <p:grpSpPr>
            <a:xfrm>
              <a:off x="14105370" y="0"/>
              <a:ext cx="17984419" cy="14905010"/>
              <a:chOff x="0" y="0"/>
              <a:chExt cx="3312025" cy="274491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8BA64D6-D6E1-8EEF-A444-1E198A66D6B5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EF1AD24-DA1F-5138-2EA6-A32864A0F28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1379B1F1-CDB0-D8F9-78C4-E51984FEB976}"/>
                </a:ext>
              </a:extLst>
            </p:cNvPr>
            <p:cNvGrpSpPr/>
            <p:nvPr/>
          </p:nvGrpSpPr>
          <p:grpSpPr>
            <a:xfrm>
              <a:off x="23762362" y="12031158"/>
              <a:ext cx="17984419" cy="14905010"/>
              <a:chOff x="0" y="0"/>
              <a:chExt cx="3312025" cy="274491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8AA9484A-390A-B8BC-C3B3-5D5C2F4A3FD4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E5F6837E-75DC-3FDF-A18E-85A3179825C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3864D68-0285-273A-74DD-B59DD0C6F333}"/>
                </a:ext>
              </a:extLst>
            </p:cNvPr>
            <p:cNvGrpSpPr/>
            <p:nvPr/>
          </p:nvGrpSpPr>
          <p:grpSpPr>
            <a:xfrm>
              <a:off x="11881181" y="20694574"/>
              <a:ext cx="17984419" cy="14905010"/>
              <a:chOff x="0" y="0"/>
              <a:chExt cx="3312025" cy="274491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A5737968-2027-81C0-E604-63044CFFD82E}"/>
                  </a:ext>
                </a:extLst>
              </p:cNvPr>
              <p:cNvSpPr/>
              <p:nvPr/>
            </p:nvSpPr>
            <p:spPr>
              <a:xfrm>
                <a:off x="0" y="0"/>
                <a:ext cx="3312025" cy="2744918"/>
              </a:xfrm>
              <a:custGeom>
                <a:avLst/>
                <a:gdLst/>
                <a:ahLst/>
                <a:cxnLst/>
                <a:rect l="l" t="t" r="r" b="b"/>
                <a:pathLst>
                  <a:path w="3312025" h="2744918">
                    <a:moveTo>
                      <a:pt x="0" y="0"/>
                    </a:moveTo>
                    <a:lnTo>
                      <a:pt x="3312025" y="0"/>
                    </a:lnTo>
                    <a:lnTo>
                      <a:pt x="3312025" y="2744918"/>
                    </a:lnTo>
                    <a:lnTo>
                      <a:pt x="0" y="2744918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1C6620A4-35B0-3276-602D-801B751BA90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12025" cy="2783019"/>
              </a:xfrm>
              <a:prstGeom prst="rect">
                <a:avLst/>
              </a:prstGeom>
            </p:spPr>
            <p:txBody>
              <a:bodyPr lIns="54620" tIns="54620" rIns="54620" bIns="5462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C97D0D49-B7EE-CFDA-DB45-FE808BFAE377}"/>
                </a:ext>
              </a:extLst>
            </p:cNvPr>
            <p:cNvSpPr/>
            <p:nvPr/>
          </p:nvSpPr>
          <p:spPr>
            <a:xfrm>
              <a:off x="17984419" y="17809775"/>
              <a:ext cx="5777943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04787625-80C6-0BD9-A487-07D38D04CC97}"/>
                </a:ext>
              </a:extLst>
            </p:cNvPr>
            <p:cNvSpPr/>
            <p:nvPr/>
          </p:nvSpPr>
          <p:spPr>
            <a:xfrm flipV="1">
              <a:off x="20873391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8202B721-9E2F-D23B-0178-FB574C0496CB}"/>
                </a:ext>
              </a:extLst>
            </p:cNvPr>
            <p:cNvSpPr/>
            <p:nvPr/>
          </p:nvSpPr>
          <p:spPr>
            <a:xfrm>
              <a:off x="17218519" y="20897284"/>
              <a:ext cx="7244004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18B85F72-E714-6FDF-6C57-6EBD8723311D}"/>
                </a:ext>
              </a:extLst>
            </p:cNvPr>
            <p:cNvSpPr/>
            <p:nvPr/>
          </p:nvSpPr>
          <p:spPr>
            <a:xfrm flipV="1">
              <a:off x="17984419" y="14914993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424160FB-BE76-9F50-094B-262138EAC272}"/>
                </a:ext>
              </a:extLst>
            </p:cNvPr>
            <p:cNvSpPr/>
            <p:nvPr/>
          </p:nvSpPr>
          <p:spPr>
            <a:xfrm>
              <a:off x="17984419" y="15117703"/>
              <a:ext cx="5959968" cy="0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F01F4FC3-819E-BDF4-CF39-C44514498836}"/>
                </a:ext>
              </a:extLst>
            </p:cNvPr>
            <p:cNvSpPr/>
            <p:nvPr/>
          </p:nvSpPr>
          <p:spPr>
            <a:xfrm flipV="1">
              <a:off x="23755352" y="14905010"/>
              <a:ext cx="0" cy="5789564"/>
            </a:xfrm>
            <a:prstGeom prst="line">
              <a:avLst/>
            </a:prstGeom>
            <a:ln w="405420" cap="flat">
              <a:solidFill>
                <a:srgbClr val="4D4D4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58B6F7BC-AFAE-968D-05EC-2AC5466D1577}"/>
                </a:ext>
              </a:extLst>
            </p:cNvPr>
            <p:cNvGrpSpPr/>
            <p:nvPr/>
          </p:nvGrpSpPr>
          <p:grpSpPr>
            <a:xfrm>
              <a:off x="1389257" y="23044341"/>
              <a:ext cx="11918663" cy="4114800"/>
              <a:chOff x="0" y="0"/>
              <a:chExt cx="2354304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F38B754F-408E-C4B7-EF47-8B03F804DA64}"/>
                  </a:ext>
                </a:extLst>
              </p:cNvPr>
              <p:cNvSpPr/>
              <p:nvPr/>
            </p:nvSpPr>
            <p:spPr>
              <a:xfrm>
                <a:off x="0" y="0"/>
                <a:ext cx="23543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354304" h="812800">
                    <a:moveTo>
                      <a:pt x="0" y="0"/>
                    </a:moveTo>
                    <a:lnTo>
                      <a:pt x="2354304" y="0"/>
                    </a:lnTo>
                    <a:lnTo>
                      <a:pt x="23543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FFD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FAD1E3A0-9CE5-63F6-ECF9-BA167A3F79C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54304" cy="850900"/>
              </a:xfrm>
              <a:prstGeom prst="rect">
                <a:avLst/>
              </a:prstGeom>
            </p:spPr>
            <p:txBody>
              <a:bodyPr lIns="50923" tIns="50923" rIns="50923" bIns="50923" rtlCol="0" anchor="ctr"/>
              <a:lstStyle/>
              <a:p>
                <a:pPr algn="ctr">
                  <a:lnSpc>
                    <a:spcPts val="2666"/>
                  </a:lnSpc>
                </a:pPr>
                <a:endParaRPr/>
              </a:p>
            </p:txBody>
          </p:sp>
        </p:grp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0656089D-C8CC-8D6D-C4F7-D20513B342FD}"/>
              </a:ext>
            </a:extLst>
          </p:cNvPr>
          <p:cNvSpPr/>
          <p:nvPr/>
        </p:nvSpPr>
        <p:spPr>
          <a:xfrm>
            <a:off x="2196014" y="1441462"/>
            <a:ext cx="5974170" cy="5971780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1083CF"/>
          </a:solidFill>
        </p:spPr>
        <p:txBody>
          <a:bodyPr/>
          <a:lstStyle/>
          <a:p>
            <a:endParaRPr lang="en-I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EC318D2-A4EE-A0EA-D5C8-CD9108094DF3}"/>
              </a:ext>
            </a:extLst>
          </p:cNvPr>
          <p:cNvSpPr/>
          <p:nvPr/>
        </p:nvSpPr>
        <p:spPr>
          <a:xfrm rot="898923">
            <a:off x="660987" y="2925390"/>
            <a:ext cx="735426" cy="775153"/>
          </a:xfrm>
          <a:custGeom>
            <a:avLst/>
            <a:gdLst/>
            <a:ahLst/>
            <a:cxnLst/>
            <a:rect l="l" t="t" r="r" b="b"/>
            <a:pathLst>
              <a:path w="735426" h="775153">
                <a:moveTo>
                  <a:pt x="0" y="0"/>
                </a:moveTo>
                <a:lnTo>
                  <a:pt x="735426" y="0"/>
                </a:lnTo>
                <a:lnTo>
                  <a:pt x="735426" y="775153"/>
                </a:lnTo>
                <a:lnTo>
                  <a:pt x="0" y="77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D4822D1-5E8C-C71D-86AD-B54C24369510}"/>
              </a:ext>
            </a:extLst>
          </p:cNvPr>
          <p:cNvSpPr/>
          <p:nvPr/>
        </p:nvSpPr>
        <p:spPr>
          <a:xfrm rot="842764">
            <a:off x="117589" y="6101766"/>
            <a:ext cx="1552112" cy="1160204"/>
          </a:xfrm>
          <a:custGeom>
            <a:avLst/>
            <a:gdLst/>
            <a:ahLst/>
            <a:cxnLst/>
            <a:rect l="l" t="t" r="r" b="b"/>
            <a:pathLst>
              <a:path w="1552112" h="1160204">
                <a:moveTo>
                  <a:pt x="0" y="0"/>
                </a:moveTo>
                <a:lnTo>
                  <a:pt x="1552111" y="0"/>
                </a:lnTo>
                <a:lnTo>
                  <a:pt x="1552111" y="1160204"/>
                </a:lnTo>
                <a:lnTo>
                  <a:pt x="0" y="116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2F00DA21-352B-5EDC-AC8C-C7D8D437E035}"/>
              </a:ext>
            </a:extLst>
          </p:cNvPr>
          <p:cNvGrpSpPr/>
          <p:nvPr/>
        </p:nvGrpSpPr>
        <p:grpSpPr>
          <a:xfrm>
            <a:off x="9144000" y="4375966"/>
            <a:ext cx="14213659" cy="6114019"/>
            <a:chOff x="0" y="0"/>
            <a:chExt cx="18951546" cy="815202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D6A7D6AB-635D-7452-721A-4627E375C9FD}"/>
                </a:ext>
              </a:extLst>
            </p:cNvPr>
            <p:cNvSpPr/>
            <p:nvPr/>
          </p:nvSpPr>
          <p:spPr>
            <a:xfrm>
              <a:off x="8207288" y="0"/>
              <a:ext cx="5226224" cy="6763349"/>
            </a:xfrm>
            <a:custGeom>
              <a:avLst/>
              <a:gdLst/>
              <a:ahLst/>
              <a:cxnLst/>
              <a:rect l="l" t="t" r="r" b="b"/>
              <a:pathLst>
                <a:path w="5226224" h="6763349">
                  <a:moveTo>
                    <a:pt x="0" y="0"/>
                  </a:moveTo>
                  <a:lnTo>
                    <a:pt x="5226224" y="0"/>
                  </a:lnTo>
                  <a:lnTo>
                    <a:pt x="5226224" y="6763349"/>
                  </a:lnTo>
                  <a:lnTo>
                    <a:pt x="0" y="676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D94FEEA-8B7C-4992-E2B2-A23CCE9DA8D9}"/>
                </a:ext>
              </a:extLst>
            </p:cNvPr>
            <p:cNvSpPr/>
            <p:nvPr/>
          </p:nvSpPr>
          <p:spPr>
            <a:xfrm>
              <a:off x="6166674" y="5374674"/>
              <a:ext cx="12784872" cy="2777351"/>
            </a:xfrm>
            <a:custGeom>
              <a:avLst/>
              <a:gdLst/>
              <a:ahLst/>
              <a:cxnLst/>
              <a:rect l="l" t="t" r="r" b="b"/>
              <a:pathLst>
                <a:path w="12784872" h="2777351">
                  <a:moveTo>
                    <a:pt x="0" y="0"/>
                  </a:moveTo>
                  <a:lnTo>
                    <a:pt x="12784872" y="0"/>
                  </a:lnTo>
                  <a:lnTo>
                    <a:pt x="12784872" y="2777351"/>
                  </a:lnTo>
                  <a:lnTo>
                    <a:pt x="0" y="277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338B1BE-5783-53C3-F12F-E00A79DECE71}"/>
                </a:ext>
              </a:extLst>
            </p:cNvPr>
            <p:cNvSpPr/>
            <p:nvPr/>
          </p:nvSpPr>
          <p:spPr>
            <a:xfrm>
              <a:off x="4792" y="1204716"/>
              <a:ext cx="1744987" cy="2938926"/>
            </a:xfrm>
            <a:custGeom>
              <a:avLst/>
              <a:gdLst/>
              <a:ahLst/>
              <a:cxnLst/>
              <a:rect l="l" t="t" r="r" b="b"/>
              <a:pathLst>
                <a:path w="1744987" h="2938926">
                  <a:moveTo>
                    <a:pt x="0" y="0"/>
                  </a:moveTo>
                  <a:lnTo>
                    <a:pt x="1744987" y="0"/>
                  </a:lnTo>
                  <a:lnTo>
                    <a:pt x="1744987" y="2938926"/>
                  </a:lnTo>
                  <a:lnTo>
                    <a:pt x="0" y="293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8D07D536-7E84-0A5D-31E1-0296F3587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3936733"/>
              <a:ext cx="6166674" cy="4070005"/>
            </a:xfrm>
            <a:prstGeom prst="rect">
              <a:avLst/>
            </a:prstGeom>
          </p:spPr>
        </p:pic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451FA64E-1371-CE60-A35A-DAD60A063F54}"/>
                </a:ext>
              </a:extLst>
            </p:cNvPr>
            <p:cNvSpPr/>
            <p:nvPr/>
          </p:nvSpPr>
          <p:spPr>
            <a:xfrm>
              <a:off x="1749779" y="2521103"/>
              <a:ext cx="872494" cy="1469463"/>
            </a:xfrm>
            <a:custGeom>
              <a:avLst/>
              <a:gdLst/>
              <a:ahLst/>
              <a:cxnLst/>
              <a:rect l="l" t="t" r="r" b="b"/>
              <a:pathLst>
                <a:path w="872494" h="1469463">
                  <a:moveTo>
                    <a:pt x="0" y="0"/>
                  </a:moveTo>
                  <a:lnTo>
                    <a:pt x="872494" y="0"/>
                  </a:lnTo>
                  <a:lnTo>
                    <a:pt x="872494" y="1469463"/>
                  </a:lnTo>
                  <a:lnTo>
                    <a:pt x="0" y="146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6" name="Freeform 36">
            <a:extLst>
              <a:ext uri="{FF2B5EF4-FFF2-40B4-BE49-F238E27FC236}">
                <a16:creationId xmlns:a16="http://schemas.microsoft.com/office/drawing/2014/main" id="{8B5FC105-2A71-5F4A-E3BA-939ABD60FA9F}"/>
              </a:ext>
            </a:extLst>
          </p:cNvPr>
          <p:cNvSpPr/>
          <p:nvPr/>
        </p:nvSpPr>
        <p:spPr>
          <a:xfrm rot="1573977" flipH="1">
            <a:off x="8860517" y="3788350"/>
            <a:ext cx="647836" cy="1208085"/>
          </a:xfrm>
          <a:custGeom>
            <a:avLst/>
            <a:gdLst/>
            <a:ahLst/>
            <a:cxnLst/>
            <a:rect l="l" t="t" r="r" b="b"/>
            <a:pathLst>
              <a:path w="647836" h="1208085">
                <a:moveTo>
                  <a:pt x="647835" y="0"/>
                </a:moveTo>
                <a:lnTo>
                  <a:pt x="0" y="0"/>
                </a:lnTo>
                <a:lnTo>
                  <a:pt x="0" y="1208085"/>
                </a:lnTo>
                <a:lnTo>
                  <a:pt x="647835" y="1208085"/>
                </a:lnTo>
                <a:lnTo>
                  <a:pt x="6478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5DAAEE4B-8888-DEF1-7927-C0C7290B56F4}"/>
              </a:ext>
            </a:extLst>
          </p:cNvPr>
          <p:cNvSpPr/>
          <p:nvPr/>
        </p:nvSpPr>
        <p:spPr>
          <a:xfrm rot="-356361">
            <a:off x="8924950" y="932321"/>
            <a:ext cx="772132" cy="735456"/>
          </a:xfrm>
          <a:custGeom>
            <a:avLst/>
            <a:gdLst/>
            <a:ahLst/>
            <a:cxnLst/>
            <a:rect l="l" t="t" r="r" b="b"/>
            <a:pathLst>
              <a:path w="772132" h="735456">
                <a:moveTo>
                  <a:pt x="0" y="0"/>
                </a:moveTo>
                <a:lnTo>
                  <a:pt x="772132" y="0"/>
                </a:lnTo>
                <a:lnTo>
                  <a:pt x="772132" y="735456"/>
                </a:lnTo>
                <a:lnTo>
                  <a:pt x="0" y="735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6A0674F1-2A8F-F608-8361-D78E7EC8D823}"/>
              </a:ext>
            </a:extLst>
          </p:cNvPr>
          <p:cNvSpPr/>
          <p:nvPr/>
        </p:nvSpPr>
        <p:spPr>
          <a:xfrm>
            <a:off x="125920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35D8104A-E195-F4DF-BAB3-E6948B7BAAA0}"/>
              </a:ext>
            </a:extLst>
          </p:cNvPr>
          <p:cNvSpPr/>
          <p:nvPr/>
        </p:nvSpPr>
        <p:spPr>
          <a:xfrm>
            <a:off x="271460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A65F5675-14C7-C604-446A-0F9DEC3B8599}"/>
              </a:ext>
            </a:extLst>
          </p:cNvPr>
          <p:cNvSpPr/>
          <p:nvPr/>
        </p:nvSpPr>
        <p:spPr>
          <a:xfrm>
            <a:off x="5420926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D4DDDEF5-CB49-6855-C400-B0805FCD1E8D}"/>
              </a:ext>
            </a:extLst>
          </p:cNvPr>
          <p:cNvSpPr/>
          <p:nvPr/>
        </p:nvSpPr>
        <p:spPr>
          <a:xfrm>
            <a:off x="8009609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2B5BE69B-C9EF-B4AA-8D08-873ACB840318}"/>
              </a:ext>
            </a:extLst>
          </p:cNvPr>
          <p:cNvSpPr/>
          <p:nvPr/>
        </p:nvSpPr>
        <p:spPr>
          <a:xfrm>
            <a:off x="1059829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2D3365D7-2468-F93F-FFCD-5FA554D952D7}"/>
              </a:ext>
            </a:extLst>
          </p:cNvPr>
          <p:cNvSpPr/>
          <p:nvPr/>
        </p:nvSpPr>
        <p:spPr>
          <a:xfrm>
            <a:off x="13209642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456522FF-39AB-4FB7-1B9D-6D66B3EFFC49}"/>
              </a:ext>
            </a:extLst>
          </p:cNvPr>
          <p:cNvSpPr/>
          <p:nvPr/>
        </p:nvSpPr>
        <p:spPr>
          <a:xfrm>
            <a:off x="16008208" y="140102"/>
            <a:ext cx="2706324" cy="531116"/>
          </a:xfrm>
          <a:custGeom>
            <a:avLst/>
            <a:gdLst/>
            <a:ahLst/>
            <a:cxnLst/>
            <a:rect l="l" t="t" r="r" b="b"/>
            <a:pathLst>
              <a:path w="2706324" h="531116">
                <a:moveTo>
                  <a:pt x="0" y="0"/>
                </a:moveTo>
                <a:lnTo>
                  <a:pt x="2706324" y="0"/>
                </a:lnTo>
                <a:lnTo>
                  <a:pt x="2706324" y="531116"/>
                </a:lnTo>
                <a:lnTo>
                  <a:pt x="0" y="531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B6C793B3-2467-4359-2639-2023DC3AA6F7}"/>
              </a:ext>
            </a:extLst>
          </p:cNvPr>
          <p:cNvSpPr txBox="1"/>
          <p:nvPr/>
        </p:nvSpPr>
        <p:spPr>
          <a:xfrm>
            <a:off x="1705772" y="7801806"/>
            <a:ext cx="6921107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Lisa Marshall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3600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Children’s House Primary</a:t>
            </a:r>
          </a:p>
          <a:p>
            <a:pPr marL="0" lvl="0" indent="0" algn="ctr">
              <a:lnSpc>
                <a:spcPts val="5824"/>
              </a:lnSpc>
            </a:pPr>
            <a:r>
              <a:rPr lang="en-US" sz="4251">
                <a:solidFill>
                  <a:srgbClr val="1083CF"/>
                </a:solidFill>
                <a:latin typeface="Bobby Jones"/>
                <a:ea typeface="Bobby Jones"/>
                <a:cs typeface="Bobby Jones"/>
                <a:sym typeface="Bobby Jones"/>
              </a:rPr>
              <a:t> 5TH CLASS</a:t>
            </a:r>
          </a:p>
        </p:txBody>
      </p:sp>
      <p:pic>
        <p:nvPicPr>
          <p:cNvPr id="46" name="Picture 45" descr="A hand holding a christmas decoration&#10;&#10;AI-generated content may be incorrect.">
            <a:extLst>
              <a:ext uri="{FF2B5EF4-FFF2-40B4-BE49-F238E27FC236}">
                <a16:creationId xmlns:a16="http://schemas.microsoft.com/office/drawing/2014/main" id="{E2CAF923-4AB8-6DC8-EB07-7EF79668B82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68" y="1936314"/>
            <a:ext cx="4799202" cy="489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0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cc46078cf3d4be1b6099b290ced16b5 xmlns="58e8b11a-4558-4133-94cf-45060ae74664">
      <Terms xmlns="http://schemas.microsoft.com/office/infopath/2007/PartnerControls"/>
    </occ46078cf3d4be1b6099b290ced16b5>
    <FileRefNumber xmlns="58e8b11a-4558-4133-94cf-45060ae74664" xsi:nil="true"/>
    <lcf76f155ced4ddcb4097134ff3c332f xmlns="458c7a8a-2ff0-4b72-93b0-0fc2714ecd43">
      <Terms xmlns="http://schemas.microsoft.com/office/infopath/2007/PartnerControls"/>
    </lcf76f155ced4ddcb4097134ff3c332f>
    <FileComments xmlns="58e8b11a-4558-4133-94cf-45060ae74664" xsi:nil="true"/>
    <DocSetName xmlns="741afaa6-9453-446f-a425-74531b16a762">dlr740-00020-2024 45361</DocSetName>
    <Contact xmlns="7dbb8137-e622-49be-9a75-88c4286c469e">
      <UserInfo>
        <DisplayName>McManus Rachel</DisplayName>
        <AccountId>123</AccountId>
        <AccountType/>
      </UserInfo>
    </Contact>
    <TaxCatchAll xmlns="7dbb8137-e622-49be-9a75-88c4286c469e" xsi:nil="true"/>
    <bcf6564c3bf64b598722f14494f25d82 xmlns="741afaa6-9453-446f-a425-74531b16a762">
      <Terms xmlns="http://schemas.microsoft.com/office/infopath/2007/PartnerControls"/>
    </bcf6564c3bf64b598722f14494f25d82>
    <Date xmlns="458c7a8a-2ff0-4b72-93b0-0fc2714ecd43" xsi:nil="true"/>
    <eFolderAction xmlns="458c7a8a-2ff0-4b72-93b0-0fc2714ecd4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73780F00765342ACA687B5761D6866" ma:contentTypeVersion="27" ma:contentTypeDescription="Create a new document." ma:contentTypeScope="" ma:versionID="a3ecf4762fc2b335108881bbad9acc0b">
  <xsd:schema xmlns:xsd="http://www.w3.org/2001/XMLSchema" xmlns:xs="http://www.w3.org/2001/XMLSchema" xmlns:p="http://schemas.microsoft.com/office/2006/metadata/properties" xmlns:ns2="7dbb8137-e622-49be-9a75-88c4286c469e" xmlns:ns3="741afaa6-9453-446f-a425-74531b16a762" xmlns:ns4="58e8b11a-4558-4133-94cf-45060ae74664" xmlns:ns5="458c7a8a-2ff0-4b72-93b0-0fc2714ecd43" targetNamespace="http://schemas.microsoft.com/office/2006/metadata/properties" ma:root="true" ma:fieldsID="861cd5fd937f2372db18e019cbd498ec" ns2:_="" ns3:_="" ns4:_="" ns5:_="">
    <xsd:import namespace="7dbb8137-e622-49be-9a75-88c4286c469e"/>
    <xsd:import namespace="741afaa6-9453-446f-a425-74531b16a762"/>
    <xsd:import namespace="58e8b11a-4558-4133-94cf-45060ae74664"/>
    <xsd:import namespace="458c7a8a-2ff0-4b72-93b0-0fc2714ecd43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bcf6564c3bf64b598722f14494f25d82" minOccurs="0"/>
                <xsd:element ref="ns4:occ46078cf3d4be1b6099b290ced16b5" minOccurs="0"/>
                <xsd:element ref="ns4:FileRefNumber" minOccurs="0"/>
                <xsd:element ref="ns4:FileComments" minOccurs="0"/>
                <xsd:element ref="ns3:DocSetName" minOccurs="0"/>
                <xsd:element ref="ns2:Contact" minOccurs="0"/>
                <xsd:element ref="ns5:MediaServiceMetadata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5:Date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DateTaken" minOccurs="0"/>
                <xsd:element ref="ns5:MediaServiceOCR" minOccurs="0"/>
                <xsd:element ref="ns5:MediaServiceLocation" minOccurs="0"/>
                <xsd:element ref="ns5:MediaLengthInSeconds" minOccurs="0"/>
                <xsd:element ref="ns2:SharedWithUsers" minOccurs="0"/>
                <xsd:element ref="ns2:SharedWithDetails" minOccurs="0"/>
                <xsd:element ref="ns5:lcf76f155ced4ddcb4097134ff3c332f" minOccurs="0"/>
                <xsd:element ref="ns5:MediaServiceObjectDetectorVersions" minOccurs="0"/>
                <xsd:element ref="ns5:eFolderAction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b8137-e622-49be-9a75-88c4286c469e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abd2a539-055a-459f-9671-262d675337c6}" ma:internalName="TaxCatchAll" ma:showField="CatchAllData" ma:web="7dbb8137-e622-49be-9a75-88c4286c46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abd2a539-055a-459f-9671-262d675337c6}" ma:internalName="TaxCatchAllLabel" ma:readOnly="true" ma:showField="CatchAllDataLabel" ma:web="7dbb8137-e622-49be-9a75-88c4286c46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ntact" ma:index="17" nillable="true" ma:displayName="Contact" ma:list="UserInfo" ma:SharePointGroup="0" ma:internalName="Contact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1afaa6-9453-446f-a425-74531b16a762" elementFormDefault="qualified">
    <xsd:import namespace="http://schemas.microsoft.com/office/2006/documentManagement/types"/>
    <xsd:import namespace="http://schemas.microsoft.com/office/infopath/2007/PartnerControls"/>
    <xsd:element name="bcf6564c3bf64b598722f14494f25d82" ma:index="10" nillable="true" ma:taxonomy="true" ma:internalName="bcf6564c3bf64b598722f14494f25d82" ma:taxonomyFieldName="Topics" ma:displayName="Topics" ma:default="" ma:fieldId="{bcf6564c-3bf6-4b59-8722-f14494f25d82}" ma:taxonomyMulti="true" ma:sspId="4d6b322c-bc7c-4716-b6d1-786b4dc958f8" ma:termSetId="7dd76a83-3c80-4afe-805c-b20a915957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SetName" ma:index="15" nillable="true" ma:displayName="eFolder Ref" ma:indexed="true" ma:internalName="DocSetNam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e8b11a-4558-4133-94cf-45060ae74664" elementFormDefault="qualified">
    <xsd:import namespace="http://schemas.microsoft.com/office/2006/documentManagement/types"/>
    <xsd:import namespace="http://schemas.microsoft.com/office/infopath/2007/PartnerControls"/>
    <xsd:element name="occ46078cf3d4be1b6099b290ced16b5" ma:index="11" nillable="true" ma:taxonomy="true" ma:internalName="occ46078cf3d4be1b6099b290ced16b5" ma:taxonomyFieldName="FileTags" ma:displayName="Tags" ma:default="" ma:fieldId="{8cc46078-cf3d-4be1-b609-9b290ced16b5}" ma:taxonomyMulti="true" ma:sspId="4d6b322c-bc7c-4716-b6d1-786b4dc958f8" ma:termSetId="88630796-c2ff-4486-8794-20cd4377712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ileRefNumber" ma:index="12" nillable="true" ma:displayName="File Ref" ma:description="" ma:indexed="true" ma:internalName="FileRefNumber">
      <xsd:simpleType>
        <xsd:restriction base="dms:Text">
          <xsd:maxLength value="50"/>
        </xsd:restriction>
      </xsd:simpleType>
    </xsd:element>
    <xsd:element name="FileComments" ma:index="13" nillable="true" ma:displayName="Comments" ma:description="" ma:internalName="FileComment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c7a8a-2ff0-4b72-93b0-0fc2714ecd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22" nillable="true" ma:displayName="Date" ma:format="DateTime" ma:internalName="Date">
      <xsd:simpleType>
        <xsd:restriction base="dms:DateTime"/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3" nillable="true" ma:taxonomy="true" ma:internalName="lcf76f155ced4ddcb4097134ff3c332f" ma:taxonomyFieldName="MediaServiceImageTags" ma:displayName="Image Tags" ma:readOnly="false" ma:fieldId="{5cf76f15-5ced-4ddc-b409-7134ff3c332f}" ma:taxonomyMulti="true" ma:sspId="4d6b322c-bc7c-4716-b6d1-786b4dc9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FolderAction" ma:index="35" nillable="true" ma:displayName="eFolderAction" ma:hidden="true" ma:internalName="eFolderAction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0C5ED9-3336-4AD9-B14E-006650D037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873C63-2B6C-4BA8-B3F4-9CEB91BE9956}">
  <ds:schemaRefs>
    <ds:schemaRef ds:uri="7dbb8137-e622-49be-9a75-88c4286c469e"/>
    <ds:schemaRef ds:uri="http://purl.org/dc/terms/"/>
    <ds:schemaRef ds:uri="458c7a8a-2ff0-4b72-93b0-0fc2714ecd43"/>
    <ds:schemaRef ds:uri="http://schemas.openxmlformats.org/package/2006/metadata/core-properties"/>
    <ds:schemaRef ds:uri="http://purl.org/dc/dcmitype/"/>
    <ds:schemaRef ds:uri="741afaa6-9453-446f-a425-74531b16a762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58e8b11a-4558-4133-94cf-45060ae7466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F4426F-8CB6-4168-80F9-A30C0471E77A}">
  <ds:schemaRefs>
    <ds:schemaRef ds:uri="458c7a8a-2ff0-4b72-93b0-0fc2714ecd43"/>
    <ds:schemaRef ds:uri="58e8b11a-4558-4133-94cf-45060ae74664"/>
    <ds:schemaRef ds:uri="741afaa6-9453-446f-a425-74531b16a762"/>
    <ds:schemaRef ds:uri="7dbb8137-e622-49be-9a75-88c4286c46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357</Words>
  <Application>Microsoft Office PowerPoint</Application>
  <PresentationFormat>Custom</PresentationFormat>
  <Paragraphs>189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Bobby Jones</vt:lpstr>
      <vt:lpstr>Calibri</vt:lpstr>
      <vt:lpstr>Canva Sans</vt:lpstr>
      <vt:lpstr>Canva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RCDC Presentation</dc:title>
  <dc:creator>McCollum Fearghal</dc:creator>
  <cp:lastModifiedBy>McCollum Fearghal</cp:lastModifiedBy>
  <cp:revision>4</cp:revision>
  <dcterms:created xsi:type="dcterms:W3CDTF">2006-08-16T00:00:00Z</dcterms:created>
  <dcterms:modified xsi:type="dcterms:W3CDTF">2025-12-15T15:23:40Z</dcterms:modified>
  <dc:identifier>DAGY4ofmsYE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0x0101006373780F00765342ACA687B5761D6866</vt:lpwstr>
  </property>
  <property fmtid="{D5CDD505-2E9C-101B-9397-08002B2CF9AE}" pid="3" name="FileTags">
    <vt:lpwstr/>
  </property>
  <property fmtid="{D5CDD505-2E9C-101B-9397-08002B2CF9AE}" pid="4" name="MediaServiceImageTags">
    <vt:lpwstr/>
  </property>
  <property fmtid="{D5CDD505-2E9C-101B-9397-08002B2CF9AE}" pid="5" name="Topics">
    <vt:lpwstr/>
  </property>
</Properties>
</file>