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10DB2-C77C-4F29-9524-4817B265B6DE}" type="datetimeFigureOut">
              <a:rPr lang="en-IE" smtClean="0"/>
              <a:t>07/05/2025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6FFB8-D30D-40FA-B219-7ECC5FB59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31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6FFB8-D30D-40FA-B219-7ECC5FB59440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714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AFA2D-DF45-0231-7E99-173158595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DF885F-5A4E-228F-B92D-07E322AD3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AD389B-25AE-5E36-B173-A285EEDD0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A111C-4391-ECEE-1BE7-65398464C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6FFB8-D30D-40FA-B219-7ECC5FB59440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4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EBEC-B361-2F7B-36FB-CA3FCF8F8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E2A26-FFB9-173B-CF8C-CEF8B3F6F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C771-9A6F-3BAF-8DDF-41E2AF101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131E-F080-4AF5-9C61-C117CA430791}" type="datetimeFigureOut">
              <a:rPr lang="en-IE" smtClean="0"/>
              <a:t>07/05/2025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D792F-C982-2253-B356-1B1EAA71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F7856-DD84-FD3C-4BFE-5FD8EC04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103D-6E6B-42CD-8F63-095869A2F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392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AFD7-181E-0065-65C2-E86CEE45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C3CB5-CF08-B9FD-9A27-B6107640D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23ACE-2618-8B28-6CDF-54BD3EFC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131E-F080-4AF5-9C61-C117CA430791}" type="datetimeFigureOut">
              <a:rPr lang="en-IE" smtClean="0"/>
              <a:t>07/05/2025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BA6DB-DE3F-59B7-EF76-E0C54AF3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55B3A-4E81-A7E6-383D-C176719B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103D-6E6B-42CD-8F63-095869A2F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64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F8FD4-056C-A794-13ED-8A50983DC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A13B2-C64D-3A4F-9347-DE5802F9F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8E7EB-11DD-4BD1-982D-BD5009386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131E-F080-4AF5-9C61-C117CA430791}" type="datetimeFigureOut">
              <a:rPr lang="en-IE" smtClean="0"/>
              <a:t>07/05/2025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05FFD-D002-4C1C-6469-E8DA147A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57775-3228-D9E2-6429-4E45B7CA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103D-6E6B-42CD-8F63-095869A2F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612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00B47-7727-DD7C-44F0-9B3E0678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DEE77-85A3-9D0D-7192-4A467532C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E8900-1000-8068-1181-D7A15A406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131E-F080-4AF5-9C61-C117CA430791}" type="datetimeFigureOut">
              <a:rPr lang="en-IE" smtClean="0"/>
              <a:t>07/05/2025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2E3E0-536B-22FE-176B-BB330519E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2F1C-3514-04B3-75DC-48FDCB9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103D-6E6B-42CD-8F63-095869A2F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707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975A0-6BC4-578C-154C-B70E93B5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0C84-B830-6ED5-D0CD-F8577DA2E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9911C-B0BA-B40A-B8E5-8FA16486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131E-F080-4AF5-9C61-C117CA430791}" type="datetimeFigureOut">
              <a:rPr lang="en-IE" smtClean="0"/>
              <a:t>07/05/2025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A8A1D-F885-9B73-B806-24E2F604A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FAEB-2CC7-AB0C-9EC4-47C26E1D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103D-6E6B-42CD-8F63-095869A2F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633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E39BA-3FCC-EF89-6976-D56943E5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85665-E67E-E2D3-E139-860D5B1EA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3DD77-DDF2-5091-CAF3-5FFDE654C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5500E-BB77-6193-F091-83187C59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131E-F080-4AF5-9C61-C117CA430791}" type="datetimeFigureOut">
              <a:rPr lang="en-IE" smtClean="0"/>
              <a:t>07/05/2025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1F3F9-CD11-1137-281E-1809A9C6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D45C4-3799-2D16-CA6D-9BD49321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103D-6E6B-42CD-8F63-095869A2F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422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214FB-56CF-48D8-9370-A76CE6B3A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9C233-A7BF-C078-F4E2-B763341E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80870-BC20-C8DE-8D1D-42CAB066B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13902-789C-1509-22F2-7DE484ECF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A5A7C-C0A4-5F78-5CBE-D98E9E718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7A5BA-8DD1-FA4C-7A31-E7F469BFE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131E-F080-4AF5-9C61-C117CA430791}" type="datetimeFigureOut">
              <a:rPr lang="en-IE" smtClean="0"/>
              <a:t>07/05/2025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373EB-A6DD-8EA2-9FEE-F401281D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6FC502-5733-DA48-D5A4-283197F5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103D-6E6B-42CD-8F63-095869A2F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782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4F2B-7858-4771-E6CF-41569B1B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E8691-81FA-22B8-325D-BC7343AE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131E-F080-4AF5-9C61-C117CA430791}" type="datetimeFigureOut">
              <a:rPr lang="en-IE" smtClean="0"/>
              <a:t>07/05/2025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F849F-77E7-31E9-4D6B-1BEC7C50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9DC9D-2723-9955-760F-988B291F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103D-6E6B-42CD-8F63-095869A2F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207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58E068-2490-49EE-EA36-6D5AB003C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131E-F080-4AF5-9C61-C117CA430791}" type="datetimeFigureOut">
              <a:rPr lang="en-IE" smtClean="0"/>
              <a:t>07/05/2025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D978D-4025-E2B1-F0A3-A8D306BB6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3A690-90C7-F4EA-4C36-7F9D995D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103D-6E6B-42CD-8F63-095869A2F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921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DAB80-CE62-6D8A-872E-B6F11D03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C7861-D745-7959-40E6-110FBB86D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FFF3C-D5DA-07F6-0BCC-7766587DA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4402-C164-85D9-F2E6-2F80627A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131E-F080-4AF5-9C61-C117CA430791}" type="datetimeFigureOut">
              <a:rPr lang="en-IE" smtClean="0"/>
              <a:t>07/05/2025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70F5E-F344-E27E-7196-AC8E1A7A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E74C0-07B6-6A37-AFC6-7EBAE26D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103D-6E6B-42CD-8F63-095869A2F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479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6264-FC88-7CDD-55BA-7C837504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638EA4-A7BF-1383-8030-2F9B59FC4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BFD11-B2CD-2D0E-1BAF-A8081AD46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01AA7-2A83-9B64-5967-F79F4675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131E-F080-4AF5-9C61-C117CA430791}" type="datetimeFigureOut">
              <a:rPr lang="en-IE" smtClean="0"/>
              <a:t>07/05/2025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59743-7C84-E883-BF45-59A8DC46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25FC5-102B-09B4-FC31-C4A95D8F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103D-6E6B-42CD-8F63-095869A2F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923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2BB35-0FC4-8D8A-9D0F-AE1790424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008CA-5C36-4B06-023F-C1F5F7447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D281D-A39B-7D1F-D392-A2FA91F7D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F6131E-F080-4AF5-9C61-C117CA430791}" type="datetimeFigureOut">
              <a:rPr lang="en-IE" smtClean="0"/>
              <a:t>07/05/2025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ACF55-8625-F5D6-3773-E1472ED53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CCE86-0DB2-F9B6-3360-60DBFC382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54103D-6E6B-42CD-8F63-095869A2F6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528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ople dancing illustration">
            <a:extLst>
              <a:ext uri="{FF2B5EF4-FFF2-40B4-BE49-F238E27FC236}">
                <a16:creationId xmlns:a16="http://schemas.microsoft.com/office/drawing/2014/main" id="{2C3A5ADF-5F02-F4DD-34E4-BBA2ACFCD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" b="10817"/>
          <a:stretch/>
        </p:blipFill>
        <p:spPr>
          <a:xfrm>
            <a:off x="3049" y="0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BC267-8288-1A2B-7065-2A755C8AF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590" y="217202"/>
            <a:ext cx="5452529" cy="356924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52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Let's Get Social -  Drumming &amp; Dancing celebrating Africa Day &amp; </a:t>
            </a:r>
            <a:r>
              <a:rPr lang="en-GB" sz="52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Bealtaine</a:t>
            </a:r>
            <a:r>
              <a:rPr lang="en-GB" sz="52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2025 </a:t>
            </a:r>
            <a:endParaRPr lang="en-IE" sz="5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6C665-7384-0BD8-54F8-03BFE01AC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7755" y="4856177"/>
            <a:ext cx="5449479" cy="1672640"/>
          </a:xfrm>
        </p:spPr>
        <p:txBody>
          <a:bodyPr anchor="b">
            <a:normAutofit/>
          </a:bodyPr>
          <a:lstStyle/>
          <a:p>
            <a:pPr algn="l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Date: Saturday 24</a:t>
            </a:r>
            <a:r>
              <a:rPr lang="en-GB" b="1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May 2025</a:t>
            </a:r>
            <a:endParaRPr lang="en-GB" b="1" i="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Time: 2pm -4p.m</a:t>
            </a:r>
          </a:p>
          <a:p>
            <a:pPr algn="l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Location: Taney Parish Hall, Taney Road, Dundrum D14 T9V0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E46C2-AA00-26E0-02DD-F85A0C674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555" y="-24"/>
            <a:ext cx="2951979" cy="20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9324B9-A6C3-061A-119B-788877AD6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9404" y="4739875"/>
            <a:ext cx="828000" cy="82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892DC1-0932-397A-2EEA-287FCF8F6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76" y="6259541"/>
            <a:ext cx="1276029" cy="5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3DFA93-2043-B4E5-80FB-FEEFA3DB3B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546" y="5315363"/>
            <a:ext cx="861840" cy="68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5E4530-06ED-6E30-74A1-CDB1D8AFE4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8560" y="5678630"/>
            <a:ext cx="170168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7D9671-FC89-C2EB-D469-FBB8111EA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813A-723A-8E76-F49A-FCC077694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119" y="1122363"/>
            <a:ext cx="4497887" cy="2387600"/>
          </a:xfrm>
        </p:spPr>
        <p:txBody>
          <a:bodyPr>
            <a:normAutofit/>
          </a:bodyPr>
          <a:lstStyle/>
          <a:p>
            <a:pPr algn="l"/>
            <a:r>
              <a:rPr lang="en-GB" sz="3800" b="1">
                <a:latin typeface="Calibri" panose="020F0502020204030204" pitchFamily="34" charset="0"/>
              </a:rPr>
              <a:t> Let's Get Social Drumming &amp; Dancing celebrating Africa Day!</a:t>
            </a:r>
            <a:endParaRPr lang="en-IE" sz="3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D40FE-344D-488D-8F78-9C31DBAF9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119" y="3602038"/>
            <a:ext cx="4497883" cy="1655762"/>
          </a:xfrm>
        </p:spPr>
        <p:txBody>
          <a:bodyPr>
            <a:normAutofit/>
          </a:bodyPr>
          <a:lstStyle/>
          <a:p>
            <a:pPr algn="l"/>
            <a:r>
              <a:rPr lang="en-GB" sz="2000" b="1">
                <a:latin typeface="Calibri" panose="020F0502020204030204" pitchFamily="34" charset="0"/>
              </a:rPr>
              <a:t>Date: Saturday, 24th of May, 2pm - 4pm</a:t>
            </a:r>
          </a:p>
          <a:p>
            <a:pPr algn="l"/>
            <a:r>
              <a:rPr lang="en-GB" sz="2000" b="1" i="0">
                <a:effectLst/>
                <a:latin typeface="Calibri" panose="020F0502020204030204" pitchFamily="34" charset="0"/>
              </a:rPr>
              <a:t>Time: 2pm -4p.m</a:t>
            </a:r>
          </a:p>
          <a:p>
            <a:pPr algn="l"/>
            <a:r>
              <a:rPr lang="en-GB" sz="2000" b="1">
                <a:latin typeface="Calibri" panose="020F0502020204030204" pitchFamily="34" charset="0"/>
              </a:rPr>
              <a:t>Location: Taney Parish Hall, Taney Road, Dundrum D14 T9V0</a:t>
            </a:r>
            <a:endParaRPr lang="en-IE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1DF5D-6EB7-2AE0-6E9C-CB442A09E4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34"/>
          <a:stretch/>
        </p:blipFill>
        <p:spPr>
          <a:xfrm>
            <a:off x="6096853" y="484757"/>
            <a:ext cx="2438262" cy="12918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0B9744-FF28-82E3-40E5-810B7E34D1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721" r="2" b="21572"/>
          <a:stretch/>
        </p:blipFill>
        <p:spPr>
          <a:xfrm>
            <a:off x="6096001" y="2763327"/>
            <a:ext cx="2439106" cy="12913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219D1D-0586-E5FB-DD9E-C37A6296AA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102" r="2" b="23831"/>
          <a:stretch/>
        </p:blipFill>
        <p:spPr>
          <a:xfrm>
            <a:off x="9178592" y="2760146"/>
            <a:ext cx="2369932" cy="12576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F553DA-5F6A-CE49-F70A-4E126E9A215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1290" r="19325" b="1"/>
          <a:stretch/>
        </p:blipFill>
        <p:spPr>
          <a:xfrm>
            <a:off x="6096000" y="5049289"/>
            <a:ext cx="2459928" cy="12960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56858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1E15D68-C622-2241-5900-3E052871A0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16142"/>
          <a:stretch/>
        </p:blipFill>
        <p:spPr>
          <a:xfrm>
            <a:off x="9179859" y="503731"/>
            <a:ext cx="2368665" cy="125390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228770"/>
            <a:ext cx="609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750" y="4581803"/>
            <a:ext cx="60552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FB633FE-2A19-83D4-D37A-5F774922FA4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607" r="23649" b="1"/>
          <a:stretch/>
        </p:blipFill>
        <p:spPr>
          <a:xfrm>
            <a:off x="9636227" y="4794320"/>
            <a:ext cx="1454662" cy="15765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E516C8-B9A3-0300-1133-F1224023BD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817" y="5946571"/>
            <a:ext cx="187151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87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06F52-5408-1757-6E17-1CA0ABA3C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143" y="1496290"/>
            <a:ext cx="5334930" cy="1800787"/>
          </a:xfrm>
        </p:spPr>
        <p:txBody>
          <a:bodyPr>
            <a:normAutofit/>
          </a:bodyPr>
          <a:lstStyle/>
          <a:p>
            <a:r>
              <a:rPr lang="en-GB" sz="3100" b="1" dirty="0"/>
              <a:t>Let's Get Social- Drumming &amp; Dancing celebrating Africa Day! </a:t>
            </a:r>
            <a:br>
              <a:rPr lang="en-GB" sz="3100" b="1" dirty="0"/>
            </a:br>
            <a:endParaRPr lang="en-IE" sz="13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1E770-16D7-5A6B-5401-D8281904D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6843" y="3469241"/>
            <a:ext cx="5334931" cy="1877576"/>
          </a:xfrm>
        </p:spPr>
        <p:txBody>
          <a:bodyPr>
            <a:normAutofit fontScale="40000" lnSpcReduction="20000"/>
          </a:bodyPr>
          <a:lstStyle/>
          <a:p>
            <a:endParaRPr lang="en-GB" b="1" dirty="0"/>
          </a:p>
          <a:p>
            <a:r>
              <a:rPr lang="en-GB" sz="3600" b="1" dirty="0"/>
              <a:t>Date: </a:t>
            </a:r>
            <a:r>
              <a:rPr lang="en-GB" sz="3600" dirty="0"/>
              <a:t>Saturday 24</a:t>
            </a:r>
            <a:r>
              <a:rPr lang="en-GB" sz="3600" baseline="30000" dirty="0"/>
              <a:t>th</a:t>
            </a:r>
            <a:r>
              <a:rPr lang="en-GB" sz="3600" dirty="0"/>
              <a:t> May 2025 </a:t>
            </a:r>
          </a:p>
          <a:p>
            <a:r>
              <a:rPr lang="en-GB" sz="3600" b="1" dirty="0"/>
              <a:t>Time: </a:t>
            </a:r>
            <a:r>
              <a:rPr lang="en-GB" sz="3600" dirty="0"/>
              <a:t>2pm -4p.m</a:t>
            </a:r>
          </a:p>
          <a:p>
            <a:r>
              <a:rPr lang="en-GB" sz="3600" b="1" dirty="0"/>
              <a:t>Location: </a:t>
            </a:r>
            <a:r>
              <a:rPr lang="en-GB" sz="3600" dirty="0"/>
              <a:t> Taney Parish Hall, Taney Road, Dundrum D14 T9V0</a:t>
            </a:r>
          </a:p>
          <a:p>
            <a:endParaRPr lang="en-GB" sz="3600" dirty="0"/>
          </a:p>
          <a:p>
            <a:r>
              <a:rPr lang="en-IE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Free of charge, all welcome - Register at Eventbrite </a:t>
            </a:r>
          </a:p>
          <a:p>
            <a:r>
              <a:rPr lang="en-GB" dirty="0"/>
              <a:t> </a:t>
            </a:r>
          </a:p>
          <a:p>
            <a:endParaRPr lang="en-IE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33B69-5257-68C7-F67E-99C21F9EF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21" y="-8059"/>
            <a:ext cx="2713175" cy="16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C763F5-A284-4605-682E-F98D0AB83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13" y="5946547"/>
            <a:ext cx="865707" cy="682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47663B-0803-E698-1ABF-4A8051193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2872" y="5946547"/>
            <a:ext cx="829128" cy="829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D6ECD9-7B1A-513B-7EE7-D900C5C85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645" y="6118728"/>
            <a:ext cx="1109568" cy="469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321FFD-BFFC-5AF1-2D0A-4D56600A3C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4715" y="6166823"/>
            <a:ext cx="1726385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26E5E0-BE01-650F-D344-125DD58A8C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8059"/>
            <a:ext cx="6136617" cy="68741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926566-1F55-7EB9-8279-85CA993C80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5118" y="5983612"/>
            <a:ext cx="102101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1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128</Words>
  <Application>Microsoft Office PowerPoint</Application>
  <PresentationFormat>Widescreen</PresentationFormat>
  <Paragraphs>18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Office Theme</vt:lpstr>
      <vt:lpstr>Let's Get Social -  Drumming &amp; Dancing celebrating Africa Day &amp; Bealtaine 2025 </vt:lpstr>
      <vt:lpstr> Let's Get Social Drumming &amp; Dancing celebrating Africa Day!</vt:lpstr>
      <vt:lpstr>Let's Get Social- Drumming &amp; Dancing celebrating Africa Day!  </vt:lpstr>
    </vt:vector>
  </TitlesOfParts>
  <Company>Dun Laoghaire Rathdown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Heffernan Karen</dc:creator>
  <cp:lastModifiedBy>Heffernan Karen</cp:lastModifiedBy>
  <cp:revision>8</cp:revision>
  <dcterms:created xsi:type="dcterms:W3CDTF">2025-04-24T09:31:49Z</dcterms:created>
  <dcterms:modified xsi:type="dcterms:W3CDTF">2025-05-07T14:58:29Z</dcterms:modified>
</cp:coreProperties>
</file>